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25" r:id="rId5"/>
    <p:sldMasterId id="2147484032" r:id="rId6"/>
  </p:sldMasterIdLst>
  <p:notesMasterIdLst>
    <p:notesMasterId r:id="rId22"/>
  </p:notesMasterIdLst>
  <p:handoutMasterIdLst>
    <p:handoutMasterId r:id="rId23"/>
  </p:handoutMasterIdLst>
  <p:sldIdLst>
    <p:sldId id="256" r:id="rId7"/>
    <p:sldId id="2147470263" r:id="rId8"/>
    <p:sldId id="2147470257" r:id="rId9"/>
    <p:sldId id="2147470216" r:id="rId10"/>
    <p:sldId id="2147470078" r:id="rId11"/>
    <p:sldId id="2147470194" r:id="rId12"/>
    <p:sldId id="2147470264" r:id="rId13"/>
    <p:sldId id="2147470266" r:id="rId14"/>
    <p:sldId id="2147470230" r:id="rId15"/>
    <p:sldId id="2147470265" r:id="rId16"/>
    <p:sldId id="2147470261" r:id="rId17"/>
    <p:sldId id="2147470267" r:id="rId18"/>
    <p:sldId id="2147470262" r:id="rId19"/>
    <p:sldId id="2147470222" r:id="rId20"/>
    <p:sldId id="311" r:id="rId21"/>
  </p:sldIdLst>
  <p:sldSz cx="12192000" cy="6858000"/>
  <p:notesSz cx="9774238" cy="6724650"/>
  <p:defaultTextStyle>
    <a:defPPr>
      <a:defRPr lang="en-US"/>
    </a:defPPr>
    <a:lvl1pPr marL="0" algn="l" defTabSz="91424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24" algn="l" defTabSz="91424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48" algn="l" defTabSz="91424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71" algn="l" defTabSz="91424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495" algn="l" defTabSz="91424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619" algn="l" defTabSz="91424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743" algn="l" defTabSz="91424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866" algn="l" defTabSz="91424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990" algn="l" defTabSz="91424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589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0C337CF-0139-D288-765C-6FD79BC971AD}" name="Øystein Dørum" initials="ØD" userId="S::oystein.dorum@nho.no::db51a195-857e-44a5-b1d1-564970a79c1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479"/>
    <a:srgbClr val="182F4E"/>
    <a:srgbClr val="FFAD6F"/>
    <a:srgbClr val="FFE690"/>
    <a:srgbClr val="FF8440"/>
    <a:srgbClr val="01A087"/>
    <a:srgbClr val="008479"/>
    <a:srgbClr val="797BAA"/>
    <a:srgbClr val="4C4D7B"/>
    <a:srgbClr val="0F81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06A1503-AD0E-472D-9317-7CDDA4FF981C}" v="28" dt="2025-02-11T11:39:49.3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72" y="150"/>
      </p:cViewPr>
      <p:guideLst>
        <p:guide orient="horz" pos="3589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handoutMaster" Target="handoutMasters/handoutMaster1.xml"/><Relationship Id="rId28" Type="http://schemas.microsoft.com/office/2015/10/relationships/revisionInfo" Target="revisionInfo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>
            <a:extLst>
              <a:ext uri="{FF2B5EF4-FFF2-40B4-BE49-F238E27FC236}">
                <a16:creationId xmlns:a16="http://schemas.microsoft.com/office/drawing/2014/main" id="{7784A523-2A11-E74E-9A05-61F0C514A15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4"/>
            <a:ext cx="4235503" cy="337401"/>
          </a:xfrm>
          <a:prstGeom prst="rect">
            <a:avLst/>
          </a:prstGeom>
        </p:spPr>
        <p:txBody>
          <a:bodyPr vert="horz" lIns="90165" tIns="45081" rIns="90165" bIns="45081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8D221691-C479-194B-A5CC-E1A263DF0A8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536473" y="4"/>
            <a:ext cx="4235503" cy="337401"/>
          </a:xfrm>
          <a:prstGeom prst="rect">
            <a:avLst/>
          </a:prstGeom>
        </p:spPr>
        <p:txBody>
          <a:bodyPr vert="horz" lIns="90165" tIns="45081" rIns="90165" bIns="45081" rtlCol="0"/>
          <a:lstStyle>
            <a:lvl1pPr algn="r">
              <a:defRPr sz="1200"/>
            </a:lvl1pPr>
          </a:lstStyle>
          <a:p>
            <a:fld id="{CABA20B1-3238-9F43-B950-86961AC6EA78}" type="datetimeFigureOut">
              <a:rPr lang="nb-NO" smtClean="0"/>
              <a:t>17.02.2025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12C95AAA-322E-5049-BFE4-717812F8DBD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6387252"/>
            <a:ext cx="4235503" cy="337401"/>
          </a:xfrm>
          <a:prstGeom prst="rect">
            <a:avLst/>
          </a:prstGeom>
        </p:spPr>
        <p:txBody>
          <a:bodyPr vert="horz" lIns="90165" tIns="45081" rIns="90165" bIns="45081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CBC371D0-DDDF-064A-8168-4B4E4E9A9FC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536473" y="6387252"/>
            <a:ext cx="4235503" cy="337401"/>
          </a:xfrm>
          <a:prstGeom prst="rect">
            <a:avLst/>
          </a:prstGeom>
        </p:spPr>
        <p:txBody>
          <a:bodyPr vert="horz" lIns="90165" tIns="45081" rIns="90165" bIns="45081" rtlCol="0" anchor="b"/>
          <a:lstStyle>
            <a:lvl1pPr algn="r">
              <a:defRPr sz="1200"/>
            </a:lvl1pPr>
          </a:lstStyle>
          <a:p>
            <a:fld id="{7B25F9FC-0038-0B4E-BD9F-34855260E22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47859"/>
      </p:ext>
    </p:extLst>
  </p:cSld>
  <p:clrMap bg1="lt1" tx1="dk1" bg2="lt2" tx2="dk2" accent1="accent1" accent2="accent2" accent3="accent3" accent4="accent4" accent5="accent5" accent6="accent6" hlink="hlink" folHlink="folHlink"/>
  <p:hf dt="0"/>
  <p:extLst>
    <p:ext uri="{56416CCD-93CA-4268-BC5B-53C4BB910035}">
      <p15:sldGuideLst xmlns:p15="http://schemas.microsoft.com/office/powerpoint/2012/main">
        <p15:guide id="1" orient="horz" pos="2119" userDrawn="1">
          <p15:clr>
            <a:srgbClr val="F26B43"/>
          </p15:clr>
        </p15:guide>
        <p15:guide id="2" pos="308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1" y="4"/>
            <a:ext cx="4235503" cy="337401"/>
          </a:xfrm>
          <a:prstGeom prst="rect">
            <a:avLst/>
          </a:prstGeom>
        </p:spPr>
        <p:txBody>
          <a:bodyPr vert="horz" lIns="90165" tIns="45081" rIns="90165" bIns="45081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5536473" y="4"/>
            <a:ext cx="4235503" cy="337401"/>
          </a:xfrm>
          <a:prstGeom prst="rect">
            <a:avLst/>
          </a:prstGeom>
        </p:spPr>
        <p:txBody>
          <a:bodyPr vert="horz" lIns="90165" tIns="45081" rIns="90165" bIns="45081" rtlCol="0"/>
          <a:lstStyle>
            <a:lvl1pPr algn="r">
              <a:defRPr sz="1200"/>
            </a:lvl1pPr>
          </a:lstStyle>
          <a:p>
            <a:fld id="{85F8FD44-9B89-4B22-A7F0-F4795CACDFEC}" type="datetimeFigureOut">
              <a:rPr lang="nb-NO" smtClean="0"/>
              <a:t>17.02.2025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2868613" y="838200"/>
            <a:ext cx="4037012" cy="22717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165" tIns="45081" rIns="90165" bIns="45081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977429" y="3236237"/>
            <a:ext cx="7819388" cy="2647833"/>
          </a:xfrm>
          <a:prstGeom prst="rect">
            <a:avLst/>
          </a:prstGeom>
        </p:spPr>
        <p:txBody>
          <a:bodyPr vert="horz" lIns="90165" tIns="45081" rIns="90165" bIns="45081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1" y="6387252"/>
            <a:ext cx="4235503" cy="337401"/>
          </a:xfrm>
          <a:prstGeom prst="rect">
            <a:avLst/>
          </a:prstGeom>
        </p:spPr>
        <p:txBody>
          <a:bodyPr vert="horz" lIns="90165" tIns="45081" rIns="90165" bIns="45081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5536473" y="6387252"/>
            <a:ext cx="4235503" cy="337401"/>
          </a:xfrm>
          <a:prstGeom prst="rect">
            <a:avLst/>
          </a:prstGeom>
        </p:spPr>
        <p:txBody>
          <a:bodyPr vert="horz" lIns="90165" tIns="45081" rIns="90165" bIns="45081" rtlCol="0" anchor="b"/>
          <a:lstStyle>
            <a:lvl1pPr algn="r">
              <a:defRPr sz="1200"/>
            </a:lvl1pPr>
          </a:lstStyle>
          <a:p>
            <a:fld id="{BF484927-C72F-4FBB-B8B7-3C9FAE434B1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94724377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68565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826" algn="l" defTabSz="68565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652" algn="l" defTabSz="68565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477" algn="l" defTabSz="68565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302" algn="l" defTabSz="68565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128" algn="l" defTabSz="68565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6955" algn="l" defTabSz="68565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399780" algn="l" defTabSz="68565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2606" algn="l" defTabSz="68565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topptekst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484927-C72F-4FBB-B8B7-3C9FAE434B17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052835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A2DE70-B846-9C1A-6A0F-DC30870DC8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48EA5394-3D95-2E17-131A-A8B3896122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7C84D2C8-F7A6-242E-A586-3FE502C314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topptekst 3">
            <a:extLst>
              <a:ext uri="{FF2B5EF4-FFF2-40B4-BE49-F238E27FC236}">
                <a16:creationId xmlns:a16="http://schemas.microsoft.com/office/drawing/2014/main" id="{4C0EF302-41C3-C00B-9950-ED135E4C16EC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E61A7B3-FE05-0183-E0BF-40E0CA3BD78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558CFA8-DC02-6978-9113-479556D7FC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484927-C72F-4FBB-B8B7-3C9FAE434B17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985787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SB25 SOBU: 460,1 (2,5% av 18,5’’’’). 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2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2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2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484927-C72F-4FBB-B8B7-3C9FAE434B17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24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93441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topptekst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484927-C72F-4FBB-B8B7-3C9FAE434B17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455746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572AFF-46DA-8706-B8DB-1230166D14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7A25B10B-D4D8-ACA6-A01A-F639AEB988C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7825A7B0-7ABA-AA83-3424-19B959FB2F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topptekst 3">
            <a:extLst>
              <a:ext uri="{FF2B5EF4-FFF2-40B4-BE49-F238E27FC236}">
                <a16:creationId xmlns:a16="http://schemas.microsoft.com/office/drawing/2014/main" id="{A3A16422-2E73-5DD6-2B44-EA39ED82570F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C8854733-6C7E-F5B3-F812-E23F1111507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D0BFEF7-327C-18BE-2C57-4696A969629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484927-C72F-4FBB-B8B7-3C9FAE434B17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41413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4.e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30.sv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7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7" Type="http://schemas.openxmlformats.org/officeDocument/2006/relationships/image" Target="../media/image9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7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3.pn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21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22.svg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25.svg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7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2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7" Type="http://schemas.openxmlformats.org/officeDocument/2006/relationships/image" Target="../media/image9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26.svg"/><Relationship Id="rId4" Type="http://schemas.openxmlformats.org/officeDocument/2006/relationships/image" Target="../media/image1.png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6.svg"/><Relationship Id="rId4" Type="http://schemas.openxmlformats.org/officeDocument/2006/relationships/image" Target="../media/image1.png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2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7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2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7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2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2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7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7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7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2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3.png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4.e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25.svg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4.e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29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HO Tittellysbilde Blå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9465F63-6204-4F80-A12E-B2DC21BC34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-125294"/>
            <a:ext cx="2743200" cy="15389"/>
          </a:xfrm>
        </p:spPr>
        <p:txBody>
          <a:bodyPr lIns="0" tIns="0" rIns="0" bIns="0">
            <a:spAutoFit/>
          </a:bodyPr>
          <a:lstStyle>
            <a:lvl1pPr>
              <a:defRPr sz="100"/>
            </a:lvl1pPr>
          </a:lstStyle>
          <a:p>
            <a:fld id="{8EEE83E6-0EFF-F146-97D4-266717B41D0E}" type="datetime1">
              <a:rPr lang="nb-NO" smtClean="0"/>
              <a:t>17.02.2025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477C1FE-B68D-4A22-B683-B1F35F759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00400" y="-125294"/>
            <a:ext cx="4114800" cy="1538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sz="100"/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581E902-157D-4F4D-881F-394970157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72401" y="-125294"/>
            <a:ext cx="2743200" cy="1538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sz="100"/>
            </a:lvl1pPr>
          </a:lstStyle>
          <a:p>
            <a:fld id="{B7B102EC-AAEC-484C-8A9B-B15A6B4E7EEA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8" name="Rektangel 87">
            <a:extLst>
              <a:ext uri="{FF2B5EF4-FFF2-40B4-BE49-F238E27FC236}">
                <a16:creationId xmlns:a16="http://schemas.microsoft.com/office/drawing/2014/main" id="{8086E787-A544-9F45-B79E-B51A27DC24B9}"/>
              </a:ext>
            </a:extLst>
          </p:cNvPr>
          <p:cNvSpPr/>
          <p:nvPr/>
        </p:nvSpPr>
        <p:spPr>
          <a:xfrm>
            <a:off x="12406951" y="1"/>
            <a:ext cx="309519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200">
                <a:solidFill>
                  <a:schemeClr val="tx1"/>
                </a:solidFill>
              </a:rPr>
              <a:t>Forside 1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200" b="0" i="0">
                <a:solidFill>
                  <a:schemeClr val="tx1"/>
                </a:solidFill>
                <a:latin typeface="Arial Nova Light" panose="020B0304020202020204" pitchFamily="34" charset="0"/>
              </a:rPr>
              <a:t>Bruk kort og presis tittel. En tittel skal ikke overstige to linjer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nb-NO" sz="1200" b="0" i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200" b="0" i="0">
                <a:solidFill>
                  <a:schemeClr val="tx1"/>
                </a:solidFill>
                <a:latin typeface="Arial Nova Light" panose="020B0304020202020204" pitchFamily="34" charset="0"/>
              </a:rPr>
              <a:t>Tekstfargen i NHOs presentasjoner  er blå, sort og hvit – følg malen</a:t>
            </a:r>
          </a:p>
          <a:p>
            <a:pPr marL="214282" indent="-214282">
              <a:buFont typeface="Arial" panose="020B0604020202020204" pitchFamily="34" charset="0"/>
              <a:buChar char="•"/>
            </a:pPr>
            <a:endParaRPr lang="nb-NO" sz="1200" b="0" i="0">
              <a:solidFill>
                <a:schemeClr val="bg1"/>
              </a:solidFill>
              <a:latin typeface="Arial Nova Light" panose="020B0304020202020204" pitchFamily="34" charset="0"/>
            </a:endParaRPr>
          </a:p>
        </p:txBody>
      </p:sp>
      <p:sp>
        <p:nvSpPr>
          <p:cNvPr id="36" name="Tittel 1">
            <a:extLst>
              <a:ext uri="{FF2B5EF4-FFF2-40B4-BE49-F238E27FC236}">
                <a16:creationId xmlns:a16="http://schemas.microsoft.com/office/drawing/2014/main" id="{41D158BA-0309-4663-8E6B-677989B509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046" y="2844661"/>
            <a:ext cx="5961011" cy="1250102"/>
          </a:xfrm>
        </p:spPr>
        <p:txBody>
          <a:bodyPr wrap="square" lIns="0" tIns="0" rIns="0" bIns="0" anchor="t">
            <a:noAutofit/>
          </a:bodyPr>
          <a:lstStyle>
            <a:lvl1pPr algn="l">
              <a:defRPr sz="3899"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8" name="Plassholder for tekst 4">
            <a:extLst>
              <a:ext uri="{FF2B5EF4-FFF2-40B4-BE49-F238E27FC236}">
                <a16:creationId xmlns:a16="http://schemas.microsoft.com/office/drawing/2014/main" id="{05BA313A-4912-4A30-8A49-7D29055ECBD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95206" y="5709314"/>
            <a:ext cx="5486421" cy="20774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  <a:defRPr sz="1350" b="0" i="0" u="none" cap="none">
                <a:solidFill>
                  <a:schemeClr val="lt1"/>
                </a:solidFill>
                <a:latin typeface="+mn-lt"/>
              </a:defRPr>
            </a:lvl1pPr>
          </a:lstStyle>
          <a:p>
            <a:pPr lvl="0"/>
            <a:r>
              <a:rPr lang="nb-NO"/>
              <a:t>Navn</a:t>
            </a:r>
          </a:p>
        </p:txBody>
      </p:sp>
      <p:pic>
        <p:nvPicPr>
          <p:cNvPr id="31" name="Grafikk 30">
            <a:extLst>
              <a:ext uri="{FF2B5EF4-FFF2-40B4-BE49-F238E27FC236}">
                <a16:creationId xmlns:a16="http://schemas.microsoft.com/office/drawing/2014/main" id="{56DFA0A8-E7FF-4229-BFBC-DE50DB72F2C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3391" r="42148" b="7164"/>
          <a:stretch/>
        </p:blipFill>
        <p:spPr>
          <a:xfrm>
            <a:off x="7365910" y="0"/>
            <a:ext cx="4826091" cy="6858000"/>
          </a:xfrm>
          <a:prstGeom prst="rect">
            <a:avLst/>
          </a:prstGeom>
        </p:spPr>
      </p:pic>
      <p:pic>
        <p:nvPicPr>
          <p:cNvPr id="32" name="logoen">
            <a:extLst>
              <a:ext uri="{FF2B5EF4-FFF2-40B4-BE49-F238E27FC236}">
                <a16:creationId xmlns:a16="http://schemas.microsoft.com/office/drawing/2014/main" id="{72FD0D96-D812-4488-9BCD-C375D1EB22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74759" y="1250176"/>
            <a:ext cx="1486970" cy="352211"/>
          </a:xfrm>
          <a:prstGeom prst="rect">
            <a:avLst/>
          </a:prstGeom>
        </p:spPr>
      </p:pic>
      <p:sp>
        <p:nvSpPr>
          <p:cNvPr id="10" name="Plassholder for tekst 4">
            <a:extLst>
              <a:ext uri="{FF2B5EF4-FFF2-40B4-BE49-F238E27FC236}">
                <a16:creationId xmlns:a16="http://schemas.microsoft.com/office/drawing/2014/main" id="{2EFA49C4-F386-C545-BED1-9F317594BF5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95206" y="5967857"/>
            <a:ext cx="5486421" cy="20774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  <a:defRPr sz="1350" b="0" i="0" u="none" cap="none">
                <a:solidFill>
                  <a:schemeClr val="lt1"/>
                </a:solidFill>
                <a:latin typeface="+mn-lt"/>
              </a:defRPr>
            </a:lvl1pPr>
          </a:lstStyle>
          <a:p>
            <a:pPr lvl="0"/>
            <a:r>
              <a:rPr lang="nb-NO"/>
              <a:t>Dato</a:t>
            </a:r>
          </a:p>
        </p:txBody>
      </p:sp>
    </p:spTree>
    <p:extLst>
      <p:ext uri="{BB962C8B-B14F-4D97-AF65-F5344CB8AC3E}">
        <p14:creationId xmlns:p14="http://schemas.microsoft.com/office/powerpoint/2010/main" val="28509867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786" userDrawn="1">
          <p15:clr>
            <a:srgbClr val="FBAE40"/>
          </p15:clr>
        </p15:guide>
        <p15:guide id="2" orient="horz" pos="1003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r den som skriver mye (negativ)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ssholder for bilde 2">
            <a:extLst>
              <a:ext uri="{FF2B5EF4-FFF2-40B4-BE49-F238E27FC236}">
                <a16:creationId xmlns:a16="http://schemas.microsoft.com/office/drawing/2014/main" id="{F2AB5A42-7AF0-FB48-8DFB-05F45F586F3D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8010750" y="2"/>
            <a:ext cx="4181250" cy="6857999"/>
          </a:xfrm>
          <a:solidFill>
            <a:schemeClr val="bg1"/>
          </a:solidFill>
        </p:spPr>
        <p:txBody>
          <a:bodyPr>
            <a:normAutofit/>
          </a:bodyPr>
          <a:lstStyle>
            <a:lvl1pPr marL="0" marR="0" indent="0" algn="l" defTabSz="914248" rtl="0" eaLnBrk="1" fontAlgn="auto" latinLnBrk="0" hangingPunct="1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</a:defRPr>
            </a:lvl1pPr>
          </a:lstStyle>
          <a:p>
            <a:pPr marL="0" marR="0" lvl="0" indent="0" algn="l" defTabSz="914248" rtl="0" eaLnBrk="1" fontAlgn="auto" latinLnBrk="0" hangingPunct="1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350"/>
              <a:t>Velg heldekkende bilde via «Sett inn» - «Bilde». </a:t>
            </a:r>
          </a:p>
          <a:p>
            <a:pPr marL="0" marR="0" lvl="0" indent="0" algn="l" defTabSz="914248" rtl="0" eaLnBrk="1" fontAlgn="auto" latinLnBrk="0" hangingPunct="1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350"/>
              <a:t>NB! Husk riktig valg av logo-farge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EAA8139B-F1C2-C746-852C-A1FD5AC30FC9}"/>
              </a:ext>
            </a:extLst>
          </p:cNvPr>
          <p:cNvSpPr/>
          <p:nvPr/>
        </p:nvSpPr>
        <p:spPr>
          <a:xfrm>
            <a:off x="0" y="-3638"/>
            <a:ext cx="8015532" cy="68830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/>
          </a:p>
        </p:txBody>
      </p:sp>
      <p:sp>
        <p:nvSpPr>
          <p:cNvPr id="30" name="Plassholder for tekst 7">
            <a:extLst>
              <a:ext uri="{FF2B5EF4-FFF2-40B4-BE49-F238E27FC236}">
                <a16:creationId xmlns:a16="http://schemas.microsoft.com/office/drawing/2014/main" id="{4AEDC77B-74BF-F845-92A9-18ABC8CC2A8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74124" y="310063"/>
            <a:ext cx="6028656" cy="207413"/>
          </a:xfrm>
        </p:spPr>
        <p:txBody>
          <a:bodyPr>
            <a:noAutofit/>
          </a:bodyPr>
          <a:lstStyle>
            <a:lvl1pPr marL="0" indent="0">
              <a:buNone/>
              <a:defRPr sz="1350" b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Emne</a:t>
            </a:r>
          </a:p>
        </p:txBody>
      </p:sp>
      <p:sp>
        <p:nvSpPr>
          <p:cNvPr id="12" name="Tittel 1">
            <a:extLst>
              <a:ext uri="{FF2B5EF4-FFF2-40B4-BE49-F238E27FC236}">
                <a16:creationId xmlns:a16="http://schemas.microsoft.com/office/drawing/2014/main" id="{8EF63E40-C59C-5046-907D-0A4022FCC8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4124" y="845605"/>
            <a:ext cx="7016749" cy="438581"/>
          </a:xfrm>
        </p:spPr>
        <p:txBody>
          <a:bodyPr wrap="square" lIns="0" tIns="0" rIns="0" bIns="0" anchor="t">
            <a:noAutofit/>
          </a:bodyPr>
          <a:lstStyle>
            <a:lvl1pPr>
              <a:lnSpc>
                <a:spcPct val="100000"/>
              </a:lnSpc>
              <a:defRPr sz="2850">
                <a:solidFill>
                  <a:schemeClr val="bg2"/>
                </a:solidFill>
              </a:defRPr>
            </a:lvl1pPr>
          </a:lstStyle>
          <a:p>
            <a:r>
              <a:rPr lang="nb-NO"/>
              <a:t>Klikk for å redigere tittel, 2 linjer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798AD1-9F2D-DB35-71BE-C20FDB19F384}"/>
              </a:ext>
            </a:extLst>
          </p:cNvPr>
          <p:cNvSpPr>
            <a:spLocks noGrp="1"/>
          </p:cNvSpPr>
          <p:nvPr>
            <p:ph type="dt" sz="half" idx="26"/>
          </p:nvPr>
        </p:nvSpPr>
        <p:spPr/>
        <p:txBody>
          <a:bodyPr/>
          <a:lstStyle/>
          <a:p>
            <a:fld id="{C1F3ED80-39E0-934C-9FE5-2A79BC818D10}" type="datetime1">
              <a:rPr lang="nb-NO" smtClean="0"/>
              <a:t>17.02.2025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DD292A-8698-7564-99F1-5223E4F033BA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>
          <a:xfrm>
            <a:off x="674125" y="6479747"/>
            <a:ext cx="7016747" cy="20774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endParaRPr lang="nb-NO"/>
          </a:p>
        </p:txBody>
      </p:sp>
      <p:pic>
        <p:nvPicPr>
          <p:cNvPr id="14" name="logo_hvit" hidden="1">
            <a:extLst>
              <a:ext uri="{FF2B5EF4-FFF2-40B4-BE49-F238E27FC236}">
                <a16:creationId xmlns:a16="http://schemas.microsoft.com/office/drawing/2014/main" id="{B4BE9994-5626-6D69-49A8-FA56DDF961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82379" y="295769"/>
            <a:ext cx="869322" cy="205912"/>
          </a:xfrm>
          <a:prstGeom prst="rect">
            <a:avLst/>
          </a:prstGeom>
        </p:spPr>
      </p:pic>
      <p:pic>
        <p:nvPicPr>
          <p:cNvPr id="19" name="logo_blaa" descr="Shape&#10;&#10;Description automatically generated with medium confidence" hidden="1">
            <a:extLst>
              <a:ext uri="{FF2B5EF4-FFF2-40B4-BE49-F238E27FC236}">
                <a16:creationId xmlns:a16="http://schemas.microsoft.com/office/drawing/2014/main" id="{4DBD65FA-7D0A-A83D-D50A-29933B85F52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2380" y="295770"/>
            <a:ext cx="862385" cy="205912"/>
          </a:xfrm>
          <a:prstGeom prst="rect">
            <a:avLst/>
          </a:prstGeom>
        </p:spPr>
      </p:pic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A35619D4-1F4E-69FB-8A73-2CC378A5291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0982380" y="295770"/>
            <a:ext cx="868085" cy="205912"/>
          </a:xfrm>
          <a:blipFill>
            <a:blip r:embed="rId5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 </a:t>
            </a:r>
            <a:endParaRPr lang="nb-NO"/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058BC821-1F65-81D2-A2B9-735DF35F668A}"/>
              </a:ext>
            </a:extLst>
          </p:cNvPr>
          <p:cNvSpPr/>
          <p:nvPr userDrawn="1"/>
        </p:nvSpPr>
        <p:spPr>
          <a:xfrm>
            <a:off x="12386178" y="0"/>
            <a:ext cx="4248192" cy="5704126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0" marR="0" lvl="0" indent="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" panose="020B0504020202020204" pitchFamily="34" charset="0"/>
              </a:rPr>
              <a:t>Tittel, tekst og bilde</a:t>
            </a:r>
            <a:endParaRPr lang="nb-NO" sz="1200" b="0" i="0">
              <a:solidFill>
                <a:schemeClr val="tx1"/>
              </a:solidFill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 Light" panose="020F0302020204030204" pitchFamily="34" charset="0"/>
                <a:cs typeface="Arial Nova Light" panose="020F0302020204030204" pitchFamily="34" charset="0"/>
              </a:rPr>
              <a:t>Bruk kort og presis tittel. En tittel skal ikke overstige to linjer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nb-NO" sz="1200" b="0" i="0">
              <a:solidFill>
                <a:schemeClr val="tx1"/>
              </a:solidFill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b-NO" sz="1200" b="0" i="0">
                <a:solidFill>
                  <a:schemeClr val="tx1"/>
                </a:solidFill>
                <a:latin typeface="Arial Nova Light" panose="020F0302020204030204" pitchFamily="34" charset="0"/>
                <a:cs typeface="Arial Nova Light" panose="020F0302020204030204" pitchFamily="34" charset="0"/>
              </a:rPr>
              <a:t>Tekstfargen i NHOs presentasjoner er blå, sort og hvit – følg malen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nb-NO" sz="1200" b="0" i="0">
              <a:solidFill>
                <a:schemeClr val="tx1"/>
              </a:solidFill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b-NO" sz="1200" b="0" i="0">
                <a:solidFill>
                  <a:schemeClr val="tx1"/>
                </a:solidFill>
                <a:latin typeface="Arial Nova Light" panose="020F0302020204030204" pitchFamily="34" charset="0"/>
                <a:cs typeface="Arial Nova Light" panose="020F0302020204030204" pitchFamily="34" charset="0"/>
              </a:rPr>
              <a:t>Sekundærfarger skal kun benyttes i figurer og ikoner. Fargene finner du som egendefinerte farger i figurfyll eller figuromriss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nb-NO" sz="1200" b="0" i="0">
              <a:solidFill>
                <a:schemeClr val="tx1"/>
              </a:solidFill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 Light" panose="020F0302020204030204" pitchFamily="34" charset="0"/>
                <a:cs typeface="Arial Nova Light" panose="020F0302020204030204" pitchFamily="34" charset="0"/>
              </a:rPr>
              <a:t>Skru av punktene i verktøylinjen om de ikke skal benyttes</a:t>
            </a:r>
          </a:p>
          <a:p>
            <a:pPr marL="0" marR="0" lvl="0" indent="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sz="1200" b="0" i="0">
              <a:solidFill>
                <a:schemeClr val="tx1"/>
              </a:solidFill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0" marR="0" lvl="0" indent="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" panose="020B0504020202020204" pitchFamily="34" charset="0"/>
              </a:rPr>
              <a:t>Bilde</a:t>
            </a:r>
            <a:r>
              <a:rPr lang="nb-NO" sz="1200" b="0" i="0">
                <a:solidFill>
                  <a:schemeClr val="tx1"/>
                </a:solidFill>
                <a:latin typeface="Arial Nova Light" panose="020F0302020204030204" pitchFamily="34" charset="0"/>
                <a:cs typeface="Arial Nova Light" panose="020F0302020204030204" pitchFamily="34" charset="0"/>
              </a:rPr>
              <a:t> </a:t>
            </a: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latin typeface="Arial Nova Light" panose="020F0302020204030204" pitchFamily="34" charset="0"/>
                <a:cs typeface="Arial Nova Light" panose="020F0302020204030204" pitchFamily="34" charset="0"/>
              </a:rPr>
              <a:t>Velg heldekkende bilde via «Sett inn» -&gt; «Bilde» </a:t>
            </a:r>
          </a:p>
          <a:p>
            <a:pPr marL="0" marR="0" lvl="0" indent="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sz="1200" b="0" i="0"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latin typeface="Arial Nova Light" panose="020F0302020204030204" pitchFamily="34" charset="0"/>
                <a:cs typeface="Arial Nova Light" panose="020F0302020204030204" pitchFamily="34" charset="0"/>
              </a:rPr>
              <a:t>Se at bildet er skarpt, unngå å trekke i rammene. Juster bildet med bildeverktøyet slik at det blir riktig</a:t>
            </a: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sz="1200" b="0" i="0"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 Light" panose="020F0302020204030204" pitchFamily="34" charset="0"/>
                <a:cs typeface="Arial Nova Light" panose="020F0302020204030204" pitchFamily="34" charset="0"/>
              </a:rPr>
              <a:t>For å justere bildet trykk på «beskjær og fyll-knappen». Unngå å strekke bildet</a:t>
            </a: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sz="1200" b="0" i="0"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latin typeface="Arial Nova Light" panose="020F0302020204030204" pitchFamily="34" charset="0"/>
                <a:cs typeface="Arial Nova Light" panose="020F0302020204030204" pitchFamily="34" charset="0"/>
              </a:rPr>
              <a:t>Bilderettigheter: Det er ikke lov til å kopiere/bruke bilder uten å ha klarert med fotograf/eier av bildet</a:t>
            </a: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sz="1200" b="0" i="0"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0" marR="0" lvl="0" indent="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" panose="020B0504020202020204" pitchFamily="34" charset="0"/>
              </a:rPr>
              <a:t>Logo</a:t>
            </a:r>
            <a:r>
              <a:rPr lang="nb-NO" sz="1200" b="0" i="0">
                <a:solidFill>
                  <a:schemeClr val="tx1"/>
                </a:solidFill>
                <a:latin typeface="Arial Nova Light" panose="020F0302020204030204" pitchFamily="34" charset="0"/>
                <a:cs typeface="Arial Nova Light" panose="020F0302020204030204" pitchFamily="34" charset="0"/>
              </a:rPr>
              <a:t> </a:t>
            </a: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latin typeface="Arial Nova Light" panose="020F0302020204030204" pitchFamily="34" charset="0"/>
                <a:cs typeface="Arial Nova Light" panose="020F0302020204030204" pitchFamily="34" charset="0"/>
              </a:rPr>
              <a:t>Bruk logovelgeren for å sette rett logo på bildet. Sort på lyst bilde og hvit for mørkt bilde</a:t>
            </a:r>
          </a:p>
          <a:p>
            <a:pPr marL="0" marR="0" lvl="0" indent="0" algn="l" defTabSz="914248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sz="1200" b="0" i="0"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0" marR="0" lvl="0" indent="0" algn="l" defTabSz="914248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 Light" panose="020B0304020202020204" pitchFamily="34" charset="0"/>
              </a:rPr>
              <a:t>Se eventuelt etter alternativ mal</a:t>
            </a:r>
            <a:endParaRPr lang="nb-NO" sz="1200" b="0" i="0">
              <a:solidFill>
                <a:schemeClr val="tx1"/>
              </a:solidFill>
              <a:latin typeface="Arial Nova" panose="020B0504020202020204" pitchFamily="34" charset="0"/>
            </a:endParaRPr>
          </a:p>
        </p:txBody>
      </p:sp>
      <p:sp>
        <p:nvSpPr>
          <p:cNvPr id="23" name="Slide Number Placeholder 6">
            <a:extLst>
              <a:ext uri="{FF2B5EF4-FFF2-40B4-BE49-F238E27FC236}">
                <a16:creationId xmlns:a16="http://schemas.microsoft.com/office/drawing/2014/main" id="{E11103DD-F805-76BC-BD58-7687C3FCA053}"/>
              </a:ext>
            </a:extLst>
          </p:cNvPr>
          <p:cNvSpPr txBox="1">
            <a:spLocks/>
          </p:cNvSpPr>
          <p:nvPr userDrawn="1"/>
        </p:nvSpPr>
        <p:spPr>
          <a:xfrm>
            <a:off x="11571297" y="6491385"/>
            <a:ext cx="264293" cy="184666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defPPr>
              <a:defRPr lang="en-US"/>
            </a:defPPr>
            <a:lvl1pPr marL="0" algn="r" defTabSz="914248" rtl="0" eaLnBrk="1" latinLnBrk="0" hangingPunct="1"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124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48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71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95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619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743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866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90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7B102EC-AAEC-484C-8A9B-B15A6B4E7EEA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6" name="Plassholder for tekst 2">
            <a:extLst>
              <a:ext uri="{FF2B5EF4-FFF2-40B4-BE49-F238E27FC236}">
                <a16:creationId xmlns:a16="http://schemas.microsoft.com/office/drawing/2014/main" id="{8BB0DE21-E265-DCC7-B0EA-EFA1BE1C91D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72187" y="1895790"/>
            <a:ext cx="5957200" cy="4481246"/>
          </a:xfrm>
          <a:prstGeom prst="rect">
            <a:avLst/>
          </a:prstGeom>
        </p:spPr>
        <p:txBody>
          <a:bodyPr lIns="0" tIns="0" rIns="0" bIns="0"/>
          <a:lstStyle>
            <a:lvl1pPr marL="283329" indent="-283329" algn="l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100" b="0" i="0" u="none" cap="none">
                <a:solidFill>
                  <a:schemeClr val="bg1"/>
                </a:solidFill>
                <a:latin typeface="+mn-lt"/>
              </a:defRPr>
            </a:lvl1pPr>
            <a:lvl2pPr marL="685685" indent="-228562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-"/>
              <a:defRPr sz="1950" b="0" i="0" u="none" cap="none">
                <a:solidFill>
                  <a:schemeClr val="bg1"/>
                </a:solidFill>
                <a:latin typeface="+mn-lt"/>
              </a:defRPr>
            </a:lvl2pPr>
            <a:lvl3pPr marL="1142809" indent="-228562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chemeClr val="bg1"/>
                </a:solidFill>
                <a:latin typeface="+mn-lt"/>
              </a:defRPr>
            </a:lvl3pPr>
            <a:lvl4pPr marL="1599933" indent="-228562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650" b="0" i="0" u="none" cap="none">
                <a:solidFill>
                  <a:schemeClr val="bg1"/>
                </a:solidFill>
                <a:latin typeface="+mn-lt"/>
              </a:defRPr>
            </a:lvl4pPr>
            <a:lvl5pPr marL="2057057" indent="-228562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500" b="0" i="0" u="none" cap="none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/>
              <a:t>Klikk for å skrive tekst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5687439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042">
          <p15:clr>
            <a:srgbClr val="FBAE40"/>
          </p15:clr>
        </p15:guide>
      </p15:sldGuideLst>
    </p:ext>
  </p:extLs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loverskrift Mørkeblå">
    <p:bg>
      <p:bgPr>
        <a:gradFill>
          <a:gsLst>
            <a:gs pos="0">
              <a:schemeClr val="accent1"/>
            </a:gs>
            <a:gs pos="23000">
              <a:schemeClr val="accent3">
                <a:lumMod val="61000"/>
              </a:schemeClr>
            </a:gs>
            <a:gs pos="100000">
              <a:schemeClr val="accent1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1">
            <a:extLst>
              <a:ext uri="{FF2B5EF4-FFF2-40B4-BE49-F238E27FC236}">
                <a16:creationId xmlns:a16="http://schemas.microsoft.com/office/drawing/2014/main" id="{66EA3674-CDDA-7F06-652D-47E2CE8960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" y="-7332"/>
            <a:ext cx="12190809" cy="685800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45B3E9B8-1D9C-431B-9B4E-5CB04C4F58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7323" y="3090865"/>
            <a:ext cx="2743200" cy="2852737"/>
          </a:xfrm>
        </p:spPr>
        <p:txBody>
          <a:bodyPr lIns="0" tIns="0" rIns="0" bIns="0" anchor="t">
            <a:noAutofit/>
          </a:bodyPr>
          <a:lstStyle>
            <a:lvl1pPr algn="ctr">
              <a:defRPr sz="14998">
                <a:solidFill>
                  <a:schemeClr val="tx1"/>
                </a:solidFill>
              </a:defRPr>
            </a:lvl1pPr>
          </a:lstStyle>
          <a:p>
            <a:r>
              <a:rPr lang="nb-NO"/>
              <a:t>1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471FF13-CE95-4BFC-BF68-19FE232442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AA63CF37-529E-E949-8650-E5F721EA6AFA}" type="datetime1">
              <a:rPr lang="nb-NO" smtClean="0"/>
              <a:t>17.02.2025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A383875-F406-4B15-B89F-F8B68092C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750" y="-155425"/>
            <a:ext cx="4114800" cy="11542"/>
          </a:xfrm>
          <a:prstGeom prst="rect">
            <a:avLst/>
          </a:prstGeom>
        </p:spPr>
        <p:txBody>
          <a:bodyPr lIns="0" tIns="0" rIns="0" bIns="0"/>
          <a:lstStyle>
            <a:lvl1pPr>
              <a:defRPr sz="100"/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911BD57-D3A2-493A-88F3-05B600C19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476175" y="-155425"/>
            <a:ext cx="264293" cy="11542"/>
          </a:xfrm>
          <a:prstGeom prst="rect">
            <a:avLst/>
          </a:prstGeom>
        </p:spPr>
        <p:txBody>
          <a:bodyPr lIns="0" tIns="0" rIns="0" bIns="0"/>
          <a:lstStyle>
            <a:lvl1pPr>
              <a:defRPr sz="100"/>
            </a:lvl1pPr>
          </a:lstStyle>
          <a:p>
            <a:fld id="{B7B102EC-AAEC-484C-8A9B-B15A6B4E7EEA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129854B1-B6ED-4BA7-81A6-A661207E81F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3391" r="42148" b="7164"/>
          <a:stretch/>
        </p:blipFill>
        <p:spPr>
          <a:xfrm>
            <a:off x="7365910" y="0"/>
            <a:ext cx="4826091" cy="6858000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859CB3D1-FF12-9844-BF6B-43351556715A}"/>
              </a:ext>
            </a:extLst>
          </p:cNvPr>
          <p:cNvSpPr/>
          <p:nvPr/>
        </p:nvSpPr>
        <p:spPr>
          <a:xfrm>
            <a:off x="12406951" y="1"/>
            <a:ext cx="30951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200">
                <a:solidFill>
                  <a:schemeClr val="bg1"/>
                </a:solidFill>
              </a:rPr>
              <a:t>Skilleark med tall</a:t>
            </a: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solidFill>
                  <a:schemeClr val="bg1"/>
                </a:solidFill>
                <a:latin typeface="Arial Nova Light" panose="020B0304020202020204" pitchFamily="34" charset="0"/>
              </a:rPr>
              <a:t>Sett inn tallet på skillearket </a:t>
            </a:r>
          </a:p>
          <a:p>
            <a:pPr marL="0" marR="0" lvl="0" indent="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sz="1200" b="0" i="0">
              <a:solidFill>
                <a:schemeClr val="bg1"/>
              </a:solidFill>
              <a:latin typeface="Arial Nova Light" panose="020B0304020202020204" pitchFamily="34" charset="0"/>
            </a:endParaRPr>
          </a:p>
          <a:p>
            <a:pPr marL="0" marR="0" lvl="0" indent="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200" b="0" i="0">
                <a:solidFill>
                  <a:schemeClr val="bg1"/>
                </a:solidFill>
                <a:latin typeface="Arial Nova Light" panose="020B0304020202020204" pitchFamily="34" charset="0"/>
              </a:rPr>
              <a:t>Se etter alternativ mal</a:t>
            </a:r>
          </a:p>
        </p:txBody>
      </p:sp>
      <p:pic>
        <p:nvPicPr>
          <p:cNvPr id="10" name="logoen">
            <a:extLst>
              <a:ext uri="{FF2B5EF4-FFF2-40B4-BE49-F238E27FC236}">
                <a16:creationId xmlns:a16="http://schemas.microsoft.com/office/drawing/2014/main" id="{5CA1A491-0AE0-FA34-3088-0A10C73F3D1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982379" y="295770"/>
            <a:ext cx="869320" cy="205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4448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r den som skriver mye (negativ) Lyse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ssholder for bilde 2">
            <a:extLst>
              <a:ext uri="{FF2B5EF4-FFF2-40B4-BE49-F238E27FC236}">
                <a16:creationId xmlns:a16="http://schemas.microsoft.com/office/drawing/2014/main" id="{D01C26C7-B78D-DF4E-B940-FE5E9FB2C47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010750" y="2"/>
            <a:ext cx="4181250" cy="6857999"/>
          </a:xfrm>
          <a:solidFill>
            <a:schemeClr val="bg1"/>
          </a:solidFill>
        </p:spPr>
        <p:txBody>
          <a:bodyPr>
            <a:normAutofit/>
          </a:bodyPr>
          <a:lstStyle>
            <a:lvl1pPr marL="0" marR="0" indent="0" algn="l" defTabSz="914248" rtl="0" eaLnBrk="1" fontAlgn="auto" latinLnBrk="0" hangingPunct="1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50" b="0" i="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</a:defRPr>
            </a:lvl1pPr>
          </a:lstStyle>
          <a:p>
            <a:pPr marL="0" marR="0" lvl="0" indent="0" algn="l" defTabSz="914248" rtl="0" eaLnBrk="1" fontAlgn="auto" latinLnBrk="0" hangingPunct="1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350"/>
              <a:t>Velg heldekkende bilde via «Sett inn» - «Bilde»</a:t>
            </a:r>
          </a:p>
          <a:p>
            <a:pPr marL="0" marR="0" lvl="0" indent="0" algn="l" defTabSz="914248" rtl="0" eaLnBrk="1" fontAlgn="auto" latinLnBrk="0" hangingPunct="1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350"/>
              <a:t>NB! Husk riktig valg av logo-farge</a:t>
            </a:r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898EA99D-FB4D-2A4C-AD95-23EA5EBA5078}"/>
              </a:ext>
            </a:extLst>
          </p:cNvPr>
          <p:cNvSpPr/>
          <p:nvPr/>
        </p:nvSpPr>
        <p:spPr>
          <a:xfrm>
            <a:off x="0" y="-12502"/>
            <a:ext cx="8007239" cy="6883003"/>
          </a:xfrm>
          <a:prstGeom prst="rect">
            <a:avLst/>
          </a:prstGeom>
          <a:solidFill>
            <a:schemeClr val="accent3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4D58595-D507-46BE-9A68-223EDA6B1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DAD648FF-C518-1E46-A070-EB6A85AF4545}" type="datetime1">
              <a:rPr lang="nb-NO" smtClean="0"/>
              <a:t>17.02.2025</a:t>
            </a:fld>
            <a:endParaRPr lang="nb-NO"/>
          </a:p>
        </p:txBody>
      </p:sp>
      <p:sp>
        <p:nvSpPr>
          <p:cNvPr id="19" name="Plassholder for tekst 7">
            <a:extLst>
              <a:ext uri="{FF2B5EF4-FFF2-40B4-BE49-F238E27FC236}">
                <a16:creationId xmlns:a16="http://schemas.microsoft.com/office/drawing/2014/main" id="{D366DEC4-23BB-164D-99D6-1FF1E730509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74124" y="310063"/>
            <a:ext cx="6028656" cy="207413"/>
          </a:xfrm>
        </p:spPr>
        <p:txBody>
          <a:bodyPr>
            <a:noAutofit/>
          </a:bodyPr>
          <a:lstStyle>
            <a:lvl1pPr marL="0" indent="0">
              <a:buNone/>
              <a:defRPr sz="1350" b="0">
                <a:solidFill>
                  <a:schemeClr val="tx2"/>
                </a:solidFill>
              </a:defRPr>
            </a:lvl1pPr>
          </a:lstStyle>
          <a:p>
            <a:pPr lvl="0"/>
            <a:r>
              <a:rPr lang="nb-NO"/>
              <a:t>Emne</a:t>
            </a:r>
          </a:p>
        </p:txBody>
      </p:sp>
      <p:sp>
        <p:nvSpPr>
          <p:cNvPr id="20" name="Tittel 1">
            <a:extLst>
              <a:ext uri="{FF2B5EF4-FFF2-40B4-BE49-F238E27FC236}">
                <a16:creationId xmlns:a16="http://schemas.microsoft.com/office/drawing/2014/main" id="{1AD7B537-90F0-6748-ABB4-8B8FA6391E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4124" y="845605"/>
            <a:ext cx="7016749" cy="438581"/>
          </a:xfrm>
        </p:spPr>
        <p:txBody>
          <a:bodyPr wrap="square" lIns="0" tIns="0" rIns="0" bIns="0" anchor="t">
            <a:noAutofit/>
          </a:bodyPr>
          <a:lstStyle>
            <a:lvl1pPr>
              <a:lnSpc>
                <a:spcPct val="100000"/>
              </a:lnSpc>
              <a:defRPr sz="2850"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tittel, 2 linjer</a:t>
            </a:r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A627010E-2AB3-A897-4928-0A24CB34C3F9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>
          <a:xfrm>
            <a:off x="674125" y="6479747"/>
            <a:ext cx="7016747" cy="20774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algn="l"/>
            <a:endParaRPr lang="nb-NO"/>
          </a:p>
        </p:txBody>
      </p:sp>
      <p:pic>
        <p:nvPicPr>
          <p:cNvPr id="14" name="logo_hvit" hidden="1">
            <a:extLst>
              <a:ext uri="{FF2B5EF4-FFF2-40B4-BE49-F238E27FC236}">
                <a16:creationId xmlns:a16="http://schemas.microsoft.com/office/drawing/2014/main" id="{82D727E8-5A13-39B5-BB8A-4C6BB70F3B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82379" y="295769"/>
            <a:ext cx="869322" cy="205912"/>
          </a:xfrm>
          <a:prstGeom prst="rect">
            <a:avLst/>
          </a:prstGeom>
        </p:spPr>
      </p:pic>
      <p:pic>
        <p:nvPicPr>
          <p:cNvPr id="16" name="logo_blaa" descr="Shape&#10;&#10;Description automatically generated with medium confidence" hidden="1">
            <a:extLst>
              <a:ext uri="{FF2B5EF4-FFF2-40B4-BE49-F238E27FC236}">
                <a16:creationId xmlns:a16="http://schemas.microsoft.com/office/drawing/2014/main" id="{33F39847-60CE-741B-F9E4-E7C0C5F20D7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2380" y="295770"/>
            <a:ext cx="862385" cy="205912"/>
          </a:xfrm>
          <a:prstGeom prst="rect">
            <a:avLst/>
          </a:prstGeom>
        </p:spPr>
      </p:pic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827F9F11-A4E6-0F39-0D69-7348CF5B98B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0982380" y="295770"/>
            <a:ext cx="868085" cy="205912"/>
          </a:xfrm>
          <a:blipFill>
            <a:blip r:embed="rId5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 </a:t>
            </a:r>
            <a:endParaRPr lang="nb-NO"/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DE324FC0-23DF-C3CE-0E76-7EEBC0B13F2A}"/>
              </a:ext>
            </a:extLst>
          </p:cNvPr>
          <p:cNvSpPr/>
          <p:nvPr userDrawn="1"/>
        </p:nvSpPr>
        <p:spPr>
          <a:xfrm>
            <a:off x="12386178" y="0"/>
            <a:ext cx="4248192" cy="6016712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0" marR="0" lvl="0" indent="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" panose="020B0504020202020204" pitchFamily="34" charset="0"/>
              </a:rPr>
              <a:t>Tittel, tekst og bilde</a:t>
            </a:r>
            <a:endParaRPr lang="nb-NO" sz="1200" b="0" i="0">
              <a:solidFill>
                <a:schemeClr val="tx1"/>
              </a:solidFill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 Light" panose="020F0302020204030204" pitchFamily="34" charset="0"/>
                <a:cs typeface="Arial Nova Light" panose="020F0302020204030204" pitchFamily="34" charset="0"/>
              </a:rPr>
              <a:t>Bruk kort og presis tittel. En tittel skal ikke overstige to linjer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nb-NO" sz="1200" b="0" i="0">
              <a:solidFill>
                <a:schemeClr val="tx1"/>
              </a:solidFill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b-NO" sz="1200" b="0" i="0">
                <a:solidFill>
                  <a:schemeClr val="tx1"/>
                </a:solidFill>
                <a:latin typeface="Arial Nova Light" panose="020F0302020204030204" pitchFamily="34" charset="0"/>
                <a:cs typeface="Arial Nova Light" panose="020F0302020204030204" pitchFamily="34" charset="0"/>
              </a:rPr>
              <a:t>Tekstfargen i NHOs presentasjoner er blå, sort og hvit – følg malen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nb-NO" sz="1200" b="0" i="0">
              <a:solidFill>
                <a:schemeClr val="tx1"/>
              </a:solidFill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b-NO" sz="1200" b="0" i="0">
                <a:solidFill>
                  <a:schemeClr val="tx1"/>
                </a:solidFill>
                <a:latin typeface="Arial Nova Light" panose="020F0302020204030204" pitchFamily="34" charset="0"/>
                <a:cs typeface="Arial Nova Light" panose="020F0302020204030204" pitchFamily="34" charset="0"/>
              </a:rPr>
              <a:t>Sekundærfarger skal kun benyttes i figurer og ikoner. Fargene finner du som egendefinerte farger i figurfyll eller figuromriss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nb-NO" sz="1200" b="0" i="0">
              <a:solidFill>
                <a:schemeClr val="tx1"/>
              </a:solidFill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 Light" panose="020F0302020204030204" pitchFamily="34" charset="0"/>
                <a:cs typeface="Arial Nova Light" panose="020F0302020204030204" pitchFamily="34" charset="0"/>
              </a:rPr>
              <a:t>Skru av punktene i verktøylinjen om de ikke skal benyttes</a:t>
            </a:r>
          </a:p>
          <a:p>
            <a:pPr marL="0" marR="0" lvl="0" indent="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sz="1200" b="0" i="0">
              <a:solidFill>
                <a:schemeClr val="tx1"/>
              </a:solidFill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0" marR="0" lvl="0" indent="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" panose="020B0504020202020204" pitchFamily="34" charset="0"/>
              </a:rPr>
              <a:t>Bilde</a:t>
            </a:r>
            <a:r>
              <a:rPr lang="nb-NO" sz="1200" b="0" i="0">
                <a:solidFill>
                  <a:schemeClr val="tx1"/>
                </a:solidFill>
                <a:latin typeface="Arial Nova Light" panose="020F0302020204030204" pitchFamily="34" charset="0"/>
                <a:cs typeface="Arial Nova Light" panose="020F0302020204030204" pitchFamily="34" charset="0"/>
              </a:rPr>
              <a:t> </a:t>
            </a: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latin typeface="Arial Nova Light" panose="020F0302020204030204" pitchFamily="34" charset="0"/>
                <a:cs typeface="Arial Nova Light" panose="020F0302020204030204" pitchFamily="34" charset="0"/>
              </a:rPr>
              <a:t>Velg heldekkende bilde via «Sett inn» -&gt; «Bilde» </a:t>
            </a:r>
          </a:p>
          <a:p>
            <a:pPr marL="0" marR="0" lvl="0" indent="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sz="1200" b="0" i="0"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latin typeface="Arial Nova Light" panose="020F0302020204030204" pitchFamily="34" charset="0"/>
                <a:cs typeface="Arial Nova Light" panose="020F0302020204030204" pitchFamily="34" charset="0"/>
              </a:rPr>
              <a:t>Se at bildet er skarpt, unngå å trekke i rammene. Juster bildet med bildeverktøyet slik at det blir riktig</a:t>
            </a: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sz="1200" b="0" i="0"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 Light" panose="020F0302020204030204" pitchFamily="34" charset="0"/>
                <a:cs typeface="Arial Nova Light" panose="020F0302020204030204" pitchFamily="34" charset="0"/>
              </a:rPr>
              <a:t>For å justere bildet trykk på «beskjær og fyll-knappen». Unngå å strekke bildet</a:t>
            </a: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sz="1200" b="0" i="0"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latin typeface="Arial Nova Light" panose="020F0302020204030204" pitchFamily="34" charset="0"/>
                <a:cs typeface="Arial Nova Light" panose="020F0302020204030204" pitchFamily="34" charset="0"/>
              </a:rPr>
              <a:t>Bilderettigheter: Det er ikke lov til å kopiere/bruke bilder uten å ha klarert med fotograf/eier av bildet</a:t>
            </a: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sz="1200" b="0" i="0"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0" marR="0" lvl="0" indent="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" panose="020B0504020202020204" pitchFamily="34" charset="0"/>
              </a:rPr>
              <a:t>Logo</a:t>
            </a:r>
            <a:r>
              <a:rPr lang="nb-NO" sz="1200" b="0" i="0">
                <a:solidFill>
                  <a:schemeClr val="tx1"/>
                </a:solidFill>
                <a:latin typeface="Arial Nova Light" panose="020F0302020204030204" pitchFamily="34" charset="0"/>
                <a:cs typeface="Arial Nova Light" panose="020F0302020204030204" pitchFamily="34" charset="0"/>
              </a:rPr>
              <a:t> </a:t>
            </a: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latin typeface="Arial Nova Light" panose="020F0302020204030204" pitchFamily="34" charset="0"/>
                <a:cs typeface="Arial Nova Light" panose="020F0302020204030204" pitchFamily="34" charset="0"/>
              </a:rPr>
              <a:t>Bruk logovelgeren for å sette rett logo på bildet. Sort på lyst bilde og hvit for mørkt bilde</a:t>
            </a:r>
          </a:p>
          <a:p>
            <a:pPr marL="0" marR="0" lvl="0" indent="0" algn="l" defTabSz="914248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sz="1200" b="0" i="0"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0" marR="0" lvl="0" indent="0" algn="l" defTabSz="914248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 Light" panose="020B0304020202020204" pitchFamily="34" charset="0"/>
              </a:rPr>
              <a:t>Se eventuelt etter alternativ mal</a:t>
            </a:r>
            <a:endParaRPr lang="nb-NO" sz="1200" b="0" i="0">
              <a:solidFill>
                <a:schemeClr val="tx1"/>
              </a:solidFill>
              <a:latin typeface="Arial Nova" panose="020B0504020202020204" pitchFamily="34" charset="0"/>
            </a:endParaRPr>
          </a:p>
          <a:p>
            <a:pPr marL="0" marR="0" lvl="0" indent="0" algn="l" defTabSz="914248" rtl="0" eaLnBrk="1" fontAlgn="auto" latinLnBrk="0" hangingPunct="1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sz="1200" b="0" i="0">
              <a:solidFill>
                <a:schemeClr val="tx1"/>
              </a:solidFill>
              <a:latin typeface="Arial Nova Light" panose="020F0302020204030204" pitchFamily="34" charset="0"/>
              <a:cs typeface="Arial Nova Light" panose="020F0302020204030204" pitchFamily="34" charset="0"/>
            </a:endParaRPr>
          </a:p>
        </p:txBody>
      </p:sp>
      <p:sp>
        <p:nvSpPr>
          <p:cNvPr id="21" name="Slide Number Placeholder 6">
            <a:extLst>
              <a:ext uri="{FF2B5EF4-FFF2-40B4-BE49-F238E27FC236}">
                <a16:creationId xmlns:a16="http://schemas.microsoft.com/office/drawing/2014/main" id="{F571FF18-C9D8-1AB4-15F2-32AD402EEB6B}"/>
              </a:ext>
            </a:extLst>
          </p:cNvPr>
          <p:cNvSpPr txBox="1">
            <a:spLocks/>
          </p:cNvSpPr>
          <p:nvPr userDrawn="1"/>
        </p:nvSpPr>
        <p:spPr>
          <a:xfrm>
            <a:off x="11571297" y="6491385"/>
            <a:ext cx="264293" cy="184666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defPPr>
              <a:defRPr lang="en-US"/>
            </a:defPPr>
            <a:lvl1pPr marL="0" algn="r" defTabSz="914248" rtl="0" eaLnBrk="1" latinLnBrk="0" hangingPunct="1"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124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48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71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95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619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743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866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90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7B102EC-AAEC-484C-8A9B-B15A6B4E7EEA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25" name="Plassholder for tekst 2">
            <a:extLst>
              <a:ext uri="{FF2B5EF4-FFF2-40B4-BE49-F238E27FC236}">
                <a16:creationId xmlns:a16="http://schemas.microsoft.com/office/drawing/2014/main" id="{93741D17-A517-866A-B9CA-76D9AC86B37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72187" y="1895790"/>
            <a:ext cx="5957200" cy="4481246"/>
          </a:xfrm>
          <a:prstGeom prst="rect">
            <a:avLst/>
          </a:prstGeom>
        </p:spPr>
        <p:txBody>
          <a:bodyPr lIns="0" tIns="0" rIns="0" bIns="0"/>
          <a:lstStyle>
            <a:lvl1pPr marL="283329" indent="-283329" algn="l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100" b="0" i="0" u="none" cap="none">
                <a:solidFill>
                  <a:schemeClr val="tx1"/>
                </a:solidFill>
                <a:latin typeface="+mn-lt"/>
              </a:defRPr>
            </a:lvl1pPr>
            <a:lvl2pPr marL="685685" indent="-228562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-"/>
              <a:defRPr sz="1950" b="0" i="0" u="none" cap="none">
                <a:solidFill>
                  <a:schemeClr val="tx1"/>
                </a:solidFill>
                <a:latin typeface="+mn-lt"/>
              </a:defRPr>
            </a:lvl2pPr>
            <a:lvl3pPr marL="1142809" indent="-228562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chemeClr val="tx1"/>
                </a:solidFill>
                <a:latin typeface="+mn-lt"/>
              </a:defRPr>
            </a:lvl3pPr>
            <a:lvl4pPr marL="1599933" indent="-228562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650" b="0" i="0" u="none" cap="none">
                <a:solidFill>
                  <a:schemeClr val="tx1"/>
                </a:solidFill>
                <a:latin typeface="+mn-lt"/>
              </a:defRPr>
            </a:lvl4pPr>
            <a:lvl5pPr marL="2057057" indent="-228562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500" b="0" i="0" u="none" cap="none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nb-NO"/>
              <a:t>Klikk for å skrive tekst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8344603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04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 den som skriver mye (negativ) Lyse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ssholder for bilde 2">
            <a:extLst>
              <a:ext uri="{FF2B5EF4-FFF2-40B4-BE49-F238E27FC236}">
                <a16:creationId xmlns:a16="http://schemas.microsoft.com/office/drawing/2014/main" id="{D01C26C7-B78D-DF4E-B940-FE5E9FB2C47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010750" y="2"/>
            <a:ext cx="4181250" cy="6857999"/>
          </a:xfrm>
          <a:solidFill>
            <a:schemeClr val="bg1"/>
          </a:solidFill>
        </p:spPr>
        <p:txBody>
          <a:bodyPr>
            <a:normAutofit/>
          </a:bodyPr>
          <a:lstStyle>
            <a:lvl1pPr marL="0" marR="0" indent="0" algn="l" defTabSz="914248" rtl="0" eaLnBrk="1" fontAlgn="auto" latinLnBrk="0" hangingPunct="1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50" b="0" i="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</a:defRPr>
            </a:lvl1pPr>
          </a:lstStyle>
          <a:p>
            <a:pPr marL="0" marR="0" lvl="0" indent="0" algn="l" defTabSz="914248" rtl="0" eaLnBrk="1" fontAlgn="auto" latinLnBrk="0" hangingPunct="1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350"/>
              <a:t>Ramme 1: Velg heldekkende bilde via «Sett inn» - «Bilde». Klikk bort «Ramme 2»</a:t>
            </a:r>
          </a:p>
          <a:p>
            <a:pPr marL="0" marR="0" lvl="0" indent="0" algn="l" defTabSz="914248" rtl="0" eaLnBrk="1" fontAlgn="auto" latinLnBrk="0" hangingPunct="1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350"/>
              <a:t>NB! Husk riktig valg av logo-farge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4D58595-D507-46BE-9A68-223EDA6B1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DAD648FF-C518-1E46-A070-EB6A85AF4545}" type="datetime1">
              <a:rPr lang="nb-NO" smtClean="0"/>
              <a:t>17.02.2025</a:t>
            </a:fld>
            <a:endParaRPr lang="nb-NO"/>
          </a:p>
        </p:txBody>
      </p:sp>
      <p:sp>
        <p:nvSpPr>
          <p:cNvPr id="15" name="Plassholder for innhold 2">
            <a:extLst>
              <a:ext uri="{FF2B5EF4-FFF2-40B4-BE49-F238E27FC236}">
                <a16:creationId xmlns:a16="http://schemas.microsoft.com/office/drawing/2014/main" id="{EBBD25A2-6EF2-2C42-BE58-FD32388CCDC6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8203717" y="1893458"/>
            <a:ext cx="3313119" cy="441245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+mn-lt"/>
              </a:defRPr>
            </a:lvl1pPr>
            <a:lvl2pPr marL="457124" indent="0">
              <a:buNone/>
              <a:defRPr sz="1350">
                <a:latin typeface="Arial Nova Light" panose="020B0304020202020204" pitchFamily="34" charset="0"/>
              </a:defRPr>
            </a:lvl2pPr>
            <a:lvl3pPr marL="914248" indent="0">
              <a:buNone/>
              <a:defRPr sz="1350">
                <a:latin typeface="Arial Nova Light" panose="020B0304020202020204" pitchFamily="34" charset="0"/>
              </a:defRPr>
            </a:lvl3pPr>
            <a:lvl4pPr marL="1371371" indent="0">
              <a:buNone/>
              <a:defRPr sz="1350">
                <a:latin typeface="Arial Nova Light" panose="020B0304020202020204" pitchFamily="34" charset="0"/>
              </a:defRPr>
            </a:lvl4pPr>
            <a:lvl5pPr marL="1828495" indent="0">
              <a:buNone/>
              <a:defRPr sz="1350">
                <a:latin typeface="Arial Nova Light" panose="020B0304020202020204" pitchFamily="34" charset="0"/>
              </a:defRPr>
            </a:lvl5pPr>
          </a:lstStyle>
          <a:p>
            <a:pPr lvl="0"/>
            <a:r>
              <a:rPr lang="nb-NO"/>
              <a:t>Ramme 2: Klikk for å skrive tekst i malen. Klikk ikonene for graf/tabell i malen</a:t>
            </a:r>
          </a:p>
        </p:txBody>
      </p:sp>
      <p:sp>
        <p:nvSpPr>
          <p:cNvPr id="18" name="Plassholder for tekst 8">
            <a:extLst>
              <a:ext uri="{FF2B5EF4-FFF2-40B4-BE49-F238E27FC236}">
                <a16:creationId xmlns:a16="http://schemas.microsoft.com/office/drawing/2014/main" id="{50845AA3-7D51-EA4A-BAEE-004FCE9160E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74123" y="1888695"/>
            <a:ext cx="7016749" cy="4412456"/>
          </a:xfrm>
          <a:prstGeom prst="rect">
            <a:avLst/>
          </a:prstGeom>
        </p:spPr>
        <p:txBody>
          <a:bodyPr lIns="0" tIns="0" rIns="0" bIns="0" numCol="2" spcCol="468000">
            <a:noAutofit/>
          </a:bodyPr>
          <a:lstStyle>
            <a:lvl1pPr marL="0" indent="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  <a:defRPr sz="1400" b="0" i="0" u="none" cap="none">
                <a:solidFill>
                  <a:schemeClr val="tx1"/>
                </a:solidFill>
                <a:latin typeface="+mn-lt"/>
              </a:defRPr>
            </a:lvl1pPr>
            <a:lvl2pPr marL="457124" indent="0">
              <a:buNone/>
              <a:defRPr/>
            </a:lvl2pPr>
          </a:lstStyle>
          <a:p>
            <a:pPr marL="0" marR="0" lvl="0" indent="0" algn="l" defTabSz="914248" rtl="0" eaLnBrk="1" fontAlgn="auto" latinLnBrk="0" hangingPunct="1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for å skrive tekst i malen, tekstfeltet går over 2 spalter.</a:t>
            </a:r>
          </a:p>
        </p:txBody>
      </p:sp>
      <p:sp>
        <p:nvSpPr>
          <p:cNvPr id="19" name="Plassholder for tekst 7">
            <a:extLst>
              <a:ext uri="{FF2B5EF4-FFF2-40B4-BE49-F238E27FC236}">
                <a16:creationId xmlns:a16="http://schemas.microsoft.com/office/drawing/2014/main" id="{D366DEC4-23BB-164D-99D6-1FF1E730509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74124" y="310063"/>
            <a:ext cx="6028656" cy="207413"/>
          </a:xfrm>
        </p:spPr>
        <p:txBody>
          <a:bodyPr>
            <a:noAutofit/>
          </a:bodyPr>
          <a:lstStyle>
            <a:lvl1pPr marL="0" indent="0">
              <a:buNone/>
              <a:defRPr sz="1350" b="0">
                <a:solidFill>
                  <a:schemeClr val="tx2"/>
                </a:solidFill>
              </a:defRPr>
            </a:lvl1pPr>
          </a:lstStyle>
          <a:p>
            <a:pPr lvl="0"/>
            <a:r>
              <a:rPr lang="nb-NO"/>
              <a:t>Emne</a:t>
            </a:r>
          </a:p>
        </p:txBody>
      </p:sp>
      <p:sp>
        <p:nvSpPr>
          <p:cNvPr id="20" name="Tittel 1">
            <a:extLst>
              <a:ext uri="{FF2B5EF4-FFF2-40B4-BE49-F238E27FC236}">
                <a16:creationId xmlns:a16="http://schemas.microsoft.com/office/drawing/2014/main" id="{1AD7B537-90F0-6748-ABB4-8B8FA6391E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4124" y="845605"/>
            <a:ext cx="7016749" cy="438581"/>
          </a:xfrm>
        </p:spPr>
        <p:txBody>
          <a:bodyPr wrap="square" lIns="0" tIns="0" rIns="0" bIns="0" anchor="t">
            <a:noAutofit/>
          </a:bodyPr>
          <a:lstStyle>
            <a:lvl1pPr>
              <a:lnSpc>
                <a:spcPct val="100000"/>
              </a:lnSpc>
              <a:defRPr sz="2850"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tittel, 2 linjer</a:t>
            </a:r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A627010E-2AB3-A897-4928-0A24CB34C3F9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>
          <a:xfrm>
            <a:off x="674125" y="6479747"/>
            <a:ext cx="7016747" cy="20774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algn="l"/>
            <a:endParaRPr lang="nb-NO"/>
          </a:p>
        </p:txBody>
      </p:sp>
      <p:pic>
        <p:nvPicPr>
          <p:cNvPr id="14" name="logo_hvit" hidden="1">
            <a:extLst>
              <a:ext uri="{FF2B5EF4-FFF2-40B4-BE49-F238E27FC236}">
                <a16:creationId xmlns:a16="http://schemas.microsoft.com/office/drawing/2014/main" id="{82D727E8-5A13-39B5-BB8A-4C6BB70F3B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82379" y="295769"/>
            <a:ext cx="869322" cy="205912"/>
          </a:xfrm>
          <a:prstGeom prst="rect">
            <a:avLst/>
          </a:prstGeom>
        </p:spPr>
      </p:pic>
      <p:pic>
        <p:nvPicPr>
          <p:cNvPr id="16" name="logo_blaa" descr="Shape&#10;&#10;Description automatically generated with medium confidence" hidden="1">
            <a:extLst>
              <a:ext uri="{FF2B5EF4-FFF2-40B4-BE49-F238E27FC236}">
                <a16:creationId xmlns:a16="http://schemas.microsoft.com/office/drawing/2014/main" id="{33F39847-60CE-741B-F9E4-E7C0C5F20D7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2380" y="295770"/>
            <a:ext cx="862385" cy="205912"/>
          </a:xfrm>
          <a:prstGeom prst="rect">
            <a:avLst/>
          </a:prstGeom>
        </p:spPr>
      </p:pic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827F9F11-A4E6-0F39-0D69-7348CF5B98B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0982380" y="295770"/>
            <a:ext cx="868085" cy="205912"/>
          </a:xfrm>
          <a:blipFill>
            <a:blip r:embed="rId5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 </a:t>
            </a:r>
            <a:endParaRPr lang="nb-NO"/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DE324FC0-23DF-C3CE-0E76-7EEBC0B13F2A}"/>
              </a:ext>
            </a:extLst>
          </p:cNvPr>
          <p:cNvSpPr/>
          <p:nvPr userDrawn="1"/>
        </p:nvSpPr>
        <p:spPr>
          <a:xfrm>
            <a:off x="12386178" y="0"/>
            <a:ext cx="4248192" cy="7140096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lvl="0"/>
            <a:r>
              <a:rPr lang="nb-NO" sz="1200" b="0"/>
              <a:t>Tittel, 2 spalter tekstfelt og alternativ høyre spalte </a:t>
            </a: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 Light" panose="020B0304020202020204" pitchFamily="34" charset="0"/>
              </a:rPr>
              <a:t>Bruk kort og presis tittel. En tittel skal ikke overstige to linjer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nb-NO" sz="1200" b="0" i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b-NO" sz="1200" b="0" i="0">
                <a:solidFill>
                  <a:schemeClr val="tx1"/>
                </a:solidFill>
                <a:latin typeface="Arial Nova Light" panose="020B0304020202020204" pitchFamily="34" charset="0"/>
              </a:rPr>
              <a:t>Tekstfargen i NHOs presentasjoner er blå, sort og hvit – følg malen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nb-NO" sz="1200" b="0" i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b-NO" sz="1200" b="0" i="0">
                <a:solidFill>
                  <a:schemeClr val="tx1"/>
                </a:solidFill>
                <a:latin typeface="Arial Nova Light" panose="020B0304020202020204" pitchFamily="34" charset="0"/>
              </a:rPr>
              <a:t>Sekundærfarger skal </a:t>
            </a:r>
            <a:r>
              <a:rPr lang="nb-NO" sz="1200" b="0" i="0">
                <a:solidFill>
                  <a:schemeClr val="tx1"/>
                </a:solidFill>
                <a:latin typeface="Arial Nova" panose="020B0504020202020204" pitchFamily="34" charset="0"/>
              </a:rPr>
              <a:t>kun </a:t>
            </a:r>
            <a:r>
              <a:rPr lang="nb-NO" sz="1200" b="0" i="0">
                <a:solidFill>
                  <a:schemeClr val="tx1"/>
                </a:solidFill>
                <a:latin typeface="Arial Nova Light" panose="020B0304020202020204" pitchFamily="34" charset="0"/>
              </a:rPr>
              <a:t>benyttes i figurer og ikoner. Fargene finner du som egendefinerte farger i figurfyll eller figuromriss</a:t>
            </a:r>
          </a:p>
          <a:p>
            <a:pPr marL="0" marR="0" lvl="0" indent="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sz="1200" b="0" i="0">
              <a:solidFill>
                <a:schemeClr val="tx1"/>
              </a:solidFill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0" marR="0" lvl="0" indent="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" panose="020B0504020202020204" pitchFamily="34" charset="0"/>
              </a:rPr>
              <a:t>Bilde</a:t>
            </a:r>
            <a:r>
              <a:rPr lang="nb-NO" sz="1200" b="0" i="0">
                <a:solidFill>
                  <a:schemeClr val="tx1"/>
                </a:solidFill>
                <a:latin typeface="Arial Nova Light" panose="020F0302020204030204" pitchFamily="34" charset="0"/>
                <a:cs typeface="Arial Nova Light" panose="020F0302020204030204" pitchFamily="34" charset="0"/>
              </a:rPr>
              <a:t> </a:t>
            </a: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 Light" panose="020B0304020202020204" pitchFamily="34" charset="0"/>
              </a:rPr>
              <a:t>For å sette inn et heldekkende bilde klikk bort «ramme 2». Klikk så på bildeikonet og velg et bilde som passer til høydeformat. </a:t>
            </a:r>
            <a:r>
              <a:rPr lang="nb-NO" sz="1200" b="0" i="0">
                <a:latin typeface="Arial Nova Light" panose="020B0304020202020204" pitchFamily="34" charset="0"/>
              </a:rPr>
              <a:t>Juster bildet med bildeverktøyet slik at det blir riktig</a:t>
            </a:r>
          </a:p>
          <a:p>
            <a:pPr marL="0" marR="0" lvl="0" indent="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sz="1200" b="0" i="0"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latin typeface="Arial Nova Light" panose="020F0302020204030204" pitchFamily="34" charset="0"/>
                <a:cs typeface="Arial Nova Light" panose="020F0302020204030204" pitchFamily="34" charset="0"/>
              </a:rPr>
              <a:t>Se at bildet er skarpt, unngå å trekke i rammene. Juster bildet med bildeverktøyet slik at det blir riktig</a:t>
            </a: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sz="1200" b="0" i="0"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 Light" panose="020F0302020204030204" pitchFamily="34" charset="0"/>
                <a:cs typeface="Arial Nova Light" panose="020F0302020204030204" pitchFamily="34" charset="0"/>
              </a:rPr>
              <a:t>For å justere bildet trykk på «beskjær og fyll-knappen». Unngå å strekke bildet</a:t>
            </a: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sz="1200" b="0" i="0"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latin typeface="Arial Nova Light" panose="020F0302020204030204" pitchFamily="34" charset="0"/>
                <a:cs typeface="Arial Nova Light" panose="020F0302020204030204" pitchFamily="34" charset="0"/>
              </a:rPr>
              <a:t>Bilderettigheter: Det er ikke lov til å kopiere/bruke bilder uten å ha klarert med fotograf/eier av bildet</a:t>
            </a:r>
          </a:p>
          <a:p>
            <a:pPr marL="171450" marR="0" lvl="0" indent="-171450" algn="l" defTabSz="914248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 Light" panose="020B0304020202020204" pitchFamily="34" charset="0"/>
              </a:rPr>
              <a:t>Alternativt klikk i «ramme 2» og sett inn ønsket graf/tabell eller benytt rammen som et tekstfelt. Husk at du kan lage graf/tabell i </a:t>
            </a:r>
            <a:r>
              <a:rPr lang="nb-NO" sz="1200" b="0" i="0" err="1">
                <a:solidFill>
                  <a:schemeClr val="tx1"/>
                </a:solidFill>
                <a:latin typeface="Arial Nova Light" panose="020B0304020202020204" pitchFamily="34" charset="0"/>
              </a:rPr>
              <a:t>PowerBi</a:t>
            </a:r>
            <a:r>
              <a:rPr lang="nb-NO" sz="1200" b="0" i="0">
                <a:solidFill>
                  <a:schemeClr val="tx1"/>
                </a:solidFill>
                <a:latin typeface="Arial Nova Light" panose="020B0304020202020204" pitchFamily="34" charset="0"/>
              </a:rPr>
              <a:t>. Lim inn i rammen</a:t>
            </a:r>
          </a:p>
          <a:p>
            <a:pPr marL="171450" marR="0" lvl="0" indent="-171450" algn="l" defTabSz="914248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 Light" panose="020B0304020202020204" pitchFamily="34" charset="0"/>
              </a:rPr>
              <a:t>NHOs grafer har definerte farger</a:t>
            </a:r>
          </a:p>
          <a:p>
            <a:pPr marL="0" marR="0" lvl="0" indent="0" algn="l" defTabSz="914248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" panose="020B0504020202020204" pitchFamily="34" charset="0"/>
              </a:rPr>
              <a:t>Logo</a:t>
            </a:r>
            <a:r>
              <a:rPr lang="nb-NO" sz="1200" b="0" i="0">
                <a:solidFill>
                  <a:schemeClr val="tx1"/>
                </a:solidFill>
                <a:latin typeface="Arial Nova Light" panose="020F0302020204030204" pitchFamily="34" charset="0"/>
                <a:cs typeface="Arial Nova Light" panose="020F0302020204030204" pitchFamily="34" charset="0"/>
              </a:rPr>
              <a:t> </a:t>
            </a: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latin typeface="Arial Nova Light" panose="020F0302020204030204" pitchFamily="34" charset="0"/>
                <a:cs typeface="Arial Nova Light" panose="020F0302020204030204" pitchFamily="34" charset="0"/>
              </a:rPr>
              <a:t>Bruk logovelgeren for å sette rett logo på bildet. Sort på lyst bilde og hvit for mørkt bilde</a:t>
            </a:r>
          </a:p>
          <a:p>
            <a:pPr marL="0" marR="0" lvl="0" indent="0" algn="l" defTabSz="914248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sz="1200" b="0" i="0"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0" marR="0" lvl="0" indent="0" algn="l" defTabSz="914248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 Light" panose="020B0304020202020204" pitchFamily="34" charset="0"/>
              </a:rPr>
              <a:t>Se eventuelt etter alternativ mal</a:t>
            </a:r>
            <a:endParaRPr lang="nb-NO" sz="1200" b="0" i="0">
              <a:solidFill>
                <a:schemeClr val="tx1"/>
              </a:solidFill>
              <a:latin typeface="Arial Nova" panose="020B0504020202020204" pitchFamily="34" charset="0"/>
            </a:endParaRPr>
          </a:p>
          <a:p>
            <a:pPr marL="0" marR="0" lvl="0" indent="0" algn="l" defTabSz="914248" rtl="0" eaLnBrk="1" fontAlgn="auto" latinLnBrk="0" hangingPunct="1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sz="1200" b="0" i="0">
              <a:solidFill>
                <a:schemeClr val="tx1"/>
              </a:solidFill>
              <a:latin typeface="Arial Nova Light" panose="020F0302020204030204" pitchFamily="34" charset="0"/>
              <a:cs typeface="Arial Nova Light" panose="020F0302020204030204" pitchFamily="34" charset="0"/>
            </a:endParaRPr>
          </a:p>
        </p:txBody>
      </p:sp>
      <p:sp>
        <p:nvSpPr>
          <p:cNvPr id="21" name="Slide Number Placeholder 6">
            <a:extLst>
              <a:ext uri="{FF2B5EF4-FFF2-40B4-BE49-F238E27FC236}">
                <a16:creationId xmlns:a16="http://schemas.microsoft.com/office/drawing/2014/main" id="{F571FF18-C9D8-1AB4-15F2-32AD402EEB6B}"/>
              </a:ext>
            </a:extLst>
          </p:cNvPr>
          <p:cNvSpPr txBox="1">
            <a:spLocks/>
          </p:cNvSpPr>
          <p:nvPr userDrawn="1"/>
        </p:nvSpPr>
        <p:spPr>
          <a:xfrm>
            <a:off x="11571297" y="6491385"/>
            <a:ext cx="264293" cy="184666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defPPr>
              <a:defRPr lang="en-US"/>
            </a:defPPr>
            <a:lvl1pPr marL="0" algn="r" defTabSz="914248" rtl="0" eaLnBrk="1" latinLnBrk="0" hangingPunct="1"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124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48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71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95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619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743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866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90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7B102EC-AAEC-484C-8A9B-B15A6B4E7EEA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428659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042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 den som skriver mye (negativ)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ssholder for bilde 2">
            <a:extLst>
              <a:ext uri="{FF2B5EF4-FFF2-40B4-BE49-F238E27FC236}">
                <a16:creationId xmlns:a16="http://schemas.microsoft.com/office/drawing/2014/main" id="{F2AB5A42-7AF0-FB48-8DFB-05F45F586F3D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8010750" y="2"/>
            <a:ext cx="4181250" cy="6857999"/>
          </a:xfrm>
          <a:solidFill>
            <a:schemeClr val="bg1"/>
          </a:solidFill>
        </p:spPr>
        <p:txBody>
          <a:bodyPr>
            <a:normAutofit/>
          </a:bodyPr>
          <a:lstStyle>
            <a:lvl1pPr marL="0" marR="0" indent="0" algn="l" defTabSz="914248" rtl="0" eaLnBrk="1" fontAlgn="auto" latinLnBrk="0" hangingPunct="1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</a:defRPr>
            </a:lvl1pPr>
          </a:lstStyle>
          <a:p>
            <a:pPr marL="0" marR="0" lvl="0" indent="0" algn="l" defTabSz="914248" rtl="0" eaLnBrk="1" fontAlgn="auto" latinLnBrk="0" hangingPunct="1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350"/>
              <a:t>Ramme 1: Velg heldekkende bilde via «Sett inn» - «Bilde». Klikk bort «Ramme 2»</a:t>
            </a:r>
          </a:p>
          <a:p>
            <a:pPr marL="0" marR="0" lvl="0" indent="0" algn="l" defTabSz="914248" rtl="0" eaLnBrk="1" fontAlgn="auto" latinLnBrk="0" hangingPunct="1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350"/>
              <a:t>NB! Husk riktig valg av logo-farge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EAA8139B-F1C2-C746-852C-A1FD5AC30FC9}"/>
              </a:ext>
            </a:extLst>
          </p:cNvPr>
          <p:cNvSpPr/>
          <p:nvPr/>
        </p:nvSpPr>
        <p:spPr>
          <a:xfrm>
            <a:off x="0" y="-3638"/>
            <a:ext cx="8015532" cy="68830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/>
          </a:p>
        </p:txBody>
      </p:sp>
      <p:sp>
        <p:nvSpPr>
          <p:cNvPr id="29" name="Plassholder for tekst 8">
            <a:extLst>
              <a:ext uri="{FF2B5EF4-FFF2-40B4-BE49-F238E27FC236}">
                <a16:creationId xmlns:a16="http://schemas.microsoft.com/office/drawing/2014/main" id="{90720EA8-5E71-3649-931E-C9413C8E97E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74123" y="1903618"/>
            <a:ext cx="7016749" cy="4412456"/>
          </a:xfrm>
          <a:prstGeom prst="rect">
            <a:avLst/>
          </a:prstGeom>
        </p:spPr>
        <p:txBody>
          <a:bodyPr lIns="0" tIns="0" rIns="0" bIns="0" numCol="2" spcCol="360000">
            <a:noAutofit/>
          </a:bodyPr>
          <a:lstStyle>
            <a:lvl1pPr marL="0" indent="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  <a:defRPr sz="1400" b="0" i="0" u="none" cap="none">
                <a:solidFill>
                  <a:schemeClr val="bg1"/>
                </a:solidFill>
                <a:latin typeface="+mn-lt"/>
              </a:defRPr>
            </a:lvl1pPr>
            <a:lvl2pPr marL="457124" indent="0">
              <a:buNone/>
              <a:defRPr/>
            </a:lvl2pPr>
          </a:lstStyle>
          <a:p>
            <a:pPr marL="0" marR="0" lvl="0" indent="0" algn="l" defTabSz="914248" rtl="0" eaLnBrk="1" fontAlgn="auto" latinLnBrk="0" hangingPunct="1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for å skrive tekst i malen, tekstfeltet går over 2 spalter.</a:t>
            </a:r>
          </a:p>
        </p:txBody>
      </p:sp>
      <p:sp>
        <p:nvSpPr>
          <p:cNvPr id="30" name="Plassholder for tekst 7">
            <a:extLst>
              <a:ext uri="{FF2B5EF4-FFF2-40B4-BE49-F238E27FC236}">
                <a16:creationId xmlns:a16="http://schemas.microsoft.com/office/drawing/2014/main" id="{4AEDC77B-74BF-F845-92A9-18ABC8CC2A8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74124" y="310063"/>
            <a:ext cx="6028656" cy="207413"/>
          </a:xfrm>
        </p:spPr>
        <p:txBody>
          <a:bodyPr>
            <a:noAutofit/>
          </a:bodyPr>
          <a:lstStyle>
            <a:lvl1pPr marL="0" indent="0">
              <a:buNone/>
              <a:defRPr sz="1350" b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Emne</a:t>
            </a:r>
          </a:p>
        </p:txBody>
      </p:sp>
      <p:sp>
        <p:nvSpPr>
          <p:cNvPr id="12" name="Tittel 1">
            <a:extLst>
              <a:ext uri="{FF2B5EF4-FFF2-40B4-BE49-F238E27FC236}">
                <a16:creationId xmlns:a16="http://schemas.microsoft.com/office/drawing/2014/main" id="{8EF63E40-C59C-5046-907D-0A4022FCC8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4124" y="845605"/>
            <a:ext cx="7016749" cy="438581"/>
          </a:xfrm>
        </p:spPr>
        <p:txBody>
          <a:bodyPr wrap="square" lIns="0" tIns="0" rIns="0" bIns="0" anchor="t">
            <a:noAutofit/>
          </a:bodyPr>
          <a:lstStyle>
            <a:lvl1pPr>
              <a:lnSpc>
                <a:spcPct val="100000"/>
              </a:lnSpc>
              <a:defRPr sz="2850">
                <a:solidFill>
                  <a:schemeClr val="bg2"/>
                </a:solidFill>
              </a:defRPr>
            </a:lvl1pPr>
          </a:lstStyle>
          <a:p>
            <a:r>
              <a:rPr lang="nb-NO"/>
              <a:t>Klikk for å redigere tittel, 2 linjer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798AD1-9F2D-DB35-71BE-C20FDB19F384}"/>
              </a:ext>
            </a:extLst>
          </p:cNvPr>
          <p:cNvSpPr>
            <a:spLocks noGrp="1"/>
          </p:cNvSpPr>
          <p:nvPr>
            <p:ph type="dt" sz="half" idx="26"/>
          </p:nvPr>
        </p:nvSpPr>
        <p:spPr/>
        <p:txBody>
          <a:bodyPr/>
          <a:lstStyle/>
          <a:p>
            <a:fld id="{C1F3ED80-39E0-934C-9FE5-2A79BC818D10}" type="datetime1">
              <a:rPr lang="nb-NO" smtClean="0"/>
              <a:t>17.02.2025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DD292A-8698-7564-99F1-5223E4F033BA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>
          <a:xfrm>
            <a:off x="674125" y="6479747"/>
            <a:ext cx="7016747" cy="20774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endParaRPr lang="nb-NO"/>
          </a:p>
        </p:txBody>
      </p:sp>
      <p:sp>
        <p:nvSpPr>
          <p:cNvPr id="17" name="Plassholder for innhold 2">
            <a:extLst>
              <a:ext uri="{FF2B5EF4-FFF2-40B4-BE49-F238E27FC236}">
                <a16:creationId xmlns:a16="http://schemas.microsoft.com/office/drawing/2014/main" id="{4961545C-96BA-98FB-A5B8-4B8F9EB5DD8F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8203717" y="1890555"/>
            <a:ext cx="3313119" cy="441245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+mn-lt"/>
              </a:defRPr>
            </a:lvl1pPr>
            <a:lvl2pPr marL="457124" indent="0">
              <a:buNone/>
              <a:defRPr sz="1350">
                <a:latin typeface="Arial Nova Light" panose="020B0304020202020204" pitchFamily="34" charset="0"/>
              </a:defRPr>
            </a:lvl2pPr>
            <a:lvl3pPr marL="914248" indent="0">
              <a:buNone/>
              <a:defRPr sz="1350">
                <a:latin typeface="Arial Nova Light" panose="020B0304020202020204" pitchFamily="34" charset="0"/>
              </a:defRPr>
            </a:lvl3pPr>
            <a:lvl4pPr marL="1371371" indent="0">
              <a:buNone/>
              <a:defRPr sz="1350">
                <a:latin typeface="Arial Nova Light" panose="020B0304020202020204" pitchFamily="34" charset="0"/>
              </a:defRPr>
            </a:lvl4pPr>
            <a:lvl5pPr marL="1828495" indent="0">
              <a:buNone/>
              <a:defRPr sz="1350">
                <a:latin typeface="Arial Nova Light" panose="020B0304020202020204" pitchFamily="34" charset="0"/>
              </a:defRPr>
            </a:lvl5pPr>
          </a:lstStyle>
          <a:p>
            <a:pPr lvl="0"/>
            <a:r>
              <a:rPr lang="nb-NO"/>
              <a:t>Ramme 2: Klikk for å skrive tekst i malen. Klikk ikonene for graf/tabell i malen</a:t>
            </a:r>
          </a:p>
        </p:txBody>
      </p:sp>
      <p:pic>
        <p:nvPicPr>
          <p:cNvPr id="14" name="logo_hvit" hidden="1">
            <a:extLst>
              <a:ext uri="{FF2B5EF4-FFF2-40B4-BE49-F238E27FC236}">
                <a16:creationId xmlns:a16="http://schemas.microsoft.com/office/drawing/2014/main" id="{B4BE9994-5626-6D69-49A8-FA56DDF961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82379" y="295769"/>
            <a:ext cx="869322" cy="205912"/>
          </a:xfrm>
          <a:prstGeom prst="rect">
            <a:avLst/>
          </a:prstGeom>
        </p:spPr>
      </p:pic>
      <p:pic>
        <p:nvPicPr>
          <p:cNvPr id="19" name="logo_blaa" descr="Shape&#10;&#10;Description automatically generated with medium confidence" hidden="1">
            <a:extLst>
              <a:ext uri="{FF2B5EF4-FFF2-40B4-BE49-F238E27FC236}">
                <a16:creationId xmlns:a16="http://schemas.microsoft.com/office/drawing/2014/main" id="{4DBD65FA-7D0A-A83D-D50A-29933B85F52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2380" y="295770"/>
            <a:ext cx="862385" cy="205912"/>
          </a:xfrm>
          <a:prstGeom prst="rect">
            <a:avLst/>
          </a:prstGeom>
        </p:spPr>
      </p:pic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A35619D4-1F4E-69FB-8A73-2CC378A5291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0982380" y="295770"/>
            <a:ext cx="868085" cy="205912"/>
          </a:xfrm>
          <a:blipFill>
            <a:blip r:embed="rId5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 </a:t>
            </a:r>
            <a:endParaRPr lang="nb-NO"/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058BC821-1F65-81D2-A2B9-735DF35F668A}"/>
              </a:ext>
            </a:extLst>
          </p:cNvPr>
          <p:cNvSpPr/>
          <p:nvPr userDrawn="1"/>
        </p:nvSpPr>
        <p:spPr>
          <a:xfrm>
            <a:off x="12386178" y="0"/>
            <a:ext cx="4248192" cy="6883936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lvl="0"/>
            <a:r>
              <a:rPr lang="nb-NO" sz="1200" b="0"/>
              <a:t>Tittel, 2 spalter tekstfelt og alternativ høyre spalte </a:t>
            </a: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 Light" panose="020F0302020204030204" pitchFamily="34" charset="0"/>
                <a:cs typeface="Arial Nova Light" panose="020F0302020204030204" pitchFamily="34" charset="0"/>
              </a:rPr>
              <a:t>Bruk kort og presis tittel. En tittel skal ikke overstige to linjer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nb-NO" sz="1200" b="0" i="0">
              <a:solidFill>
                <a:schemeClr val="tx1"/>
              </a:solidFill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b-NO" sz="1200" b="0" i="0">
                <a:solidFill>
                  <a:schemeClr val="tx1"/>
                </a:solidFill>
                <a:latin typeface="Arial Nova Light" panose="020F0302020204030204" pitchFamily="34" charset="0"/>
                <a:cs typeface="Arial Nova Light" panose="020F0302020204030204" pitchFamily="34" charset="0"/>
              </a:rPr>
              <a:t>Tekstfargen i NHOs presentasjoner er blå, sort og hvit – følg malen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nb-NO" sz="1200" b="0" i="0">
              <a:solidFill>
                <a:schemeClr val="tx1"/>
              </a:solidFill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b-NO" sz="1200" b="0" i="0">
                <a:solidFill>
                  <a:schemeClr val="tx1"/>
                </a:solidFill>
                <a:latin typeface="Arial Nova Light" panose="020F0302020204030204" pitchFamily="34" charset="0"/>
                <a:cs typeface="Arial Nova Light" panose="020F0302020204030204" pitchFamily="34" charset="0"/>
              </a:rPr>
              <a:t>Sekundærfarger skal kun benyttes i figurer og ikoner. Fargene finner du som egendefinerte farger i figurfyll eller figuromriss</a:t>
            </a:r>
          </a:p>
          <a:p>
            <a:pPr marL="0" marR="0" lvl="0" indent="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sz="1200" b="0" i="0">
              <a:solidFill>
                <a:schemeClr val="tx1"/>
              </a:solidFill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0" marR="0" lvl="0" indent="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" panose="020B0504020202020204" pitchFamily="34" charset="0"/>
              </a:rPr>
              <a:t>Bilde</a:t>
            </a:r>
            <a:r>
              <a:rPr lang="nb-NO" sz="1200" b="0" i="0">
                <a:solidFill>
                  <a:schemeClr val="tx1"/>
                </a:solidFill>
                <a:latin typeface="Arial Nova Light" panose="020F0302020204030204" pitchFamily="34" charset="0"/>
                <a:cs typeface="Arial Nova Light" panose="020F0302020204030204" pitchFamily="34" charset="0"/>
              </a:rPr>
              <a:t> </a:t>
            </a: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 Light" panose="020B0304020202020204" pitchFamily="34" charset="0"/>
              </a:rPr>
              <a:t>For å sette inn et heldekkende bilde klikk bort «ramme 2». Klikk så på bildeikonet og velg et bilde som passer til høydeformat. </a:t>
            </a:r>
            <a:r>
              <a:rPr lang="nb-NO" sz="1200" b="0" i="0">
                <a:latin typeface="Arial Nova Light" panose="020B0304020202020204" pitchFamily="34" charset="0"/>
              </a:rPr>
              <a:t>Juster bildet med bildeverktøyet slik at det blir riktig</a:t>
            </a:r>
          </a:p>
          <a:p>
            <a:pPr marL="0" marR="0" lvl="0" indent="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sz="1200" b="0" i="0"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latin typeface="Arial Nova Light" panose="020F0302020204030204" pitchFamily="34" charset="0"/>
                <a:cs typeface="Arial Nova Light" panose="020F0302020204030204" pitchFamily="34" charset="0"/>
              </a:rPr>
              <a:t>Se at bildet er skarpt, unngå å trekke i rammene. Juster bildet med bildeverktøyet slik at det blir riktig</a:t>
            </a: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sz="1200" b="0" i="0"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 Light" panose="020F0302020204030204" pitchFamily="34" charset="0"/>
                <a:cs typeface="Arial Nova Light" panose="020F0302020204030204" pitchFamily="34" charset="0"/>
              </a:rPr>
              <a:t>For å justere bildet trykk på «beskjær og fyll-knappen». Unngå å strekke bildet</a:t>
            </a: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sz="1200" b="0" i="0"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latin typeface="Arial Nova Light" panose="020F0302020204030204" pitchFamily="34" charset="0"/>
                <a:cs typeface="Arial Nova Light" panose="020F0302020204030204" pitchFamily="34" charset="0"/>
              </a:rPr>
              <a:t>Bilderettigheter: Det er ikke lov til å kopiere/bruke bilder uten å ha klarert med fotograf/eier av bildet</a:t>
            </a:r>
          </a:p>
          <a:p>
            <a:pPr marL="171450" marR="0" lvl="0" indent="-171450" algn="l" defTabSz="914248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 Light" panose="020B0304020202020204" pitchFamily="34" charset="0"/>
              </a:rPr>
              <a:t>Alternativt klikk i «ramme 2» og sett inn ønsket graf/tabell eller benytt rammen som et tekstfelt. Husk at du kan lage graf/tabell i </a:t>
            </a:r>
            <a:r>
              <a:rPr lang="nb-NO" sz="1200" b="0" i="0" err="1">
                <a:solidFill>
                  <a:schemeClr val="tx1"/>
                </a:solidFill>
                <a:latin typeface="Arial Nova Light" panose="020B0304020202020204" pitchFamily="34" charset="0"/>
              </a:rPr>
              <a:t>PowerBi</a:t>
            </a:r>
            <a:r>
              <a:rPr lang="nb-NO" sz="1200" b="0" i="0">
                <a:solidFill>
                  <a:schemeClr val="tx1"/>
                </a:solidFill>
                <a:latin typeface="Arial Nova Light" panose="020B0304020202020204" pitchFamily="34" charset="0"/>
              </a:rPr>
              <a:t>. Lim inn i rammen</a:t>
            </a:r>
          </a:p>
          <a:p>
            <a:pPr marL="171450" marR="0" lvl="0" indent="-171450" algn="l" defTabSz="914248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 Light" panose="020B0304020202020204" pitchFamily="34" charset="0"/>
              </a:rPr>
              <a:t>NHOs grafer har definerte farger</a:t>
            </a:r>
          </a:p>
          <a:p>
            <a:pPr marL="0" marR="0" lvl="0" indent="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sz="1200" b="0" i="0">
              <a:solidFill>
                <a:schemeClr val="tx1"/>
              </a:solidFill>
              <a:latin typeface="Arial Nova" panose="020B0504020202020204" pitchFamily="34" charset="0"/>
            </a:endParaRPr>
          </a:p>
          <a:p>
            <a:pPr marL="0" marR="0" lvl="0" indent="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" panose="020B0504020202020204" pitchFamily="34" charset="0"/>
              </a:rPr>
              <a:t>Logo</a:t>
            </a:r>
            <a:r>
              <a:rPr lang="nb-NO" sz="1200" b="0" i="0">
                <a:solidFill>
                  <a:schemeClr val="tx1"/>
                </a:solidFill>
                <a:latin typeface="Arial Nova Light" panose="020F0302020204030204" pitchFamily="34" charset="0"/>
                <a:cs typeface="Arial Nova Light" panose="020F0302020204030204" pitchFamily="34" charset="0"/>
              </a:rPr>
              <a:t> </a:t>
            </a: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latin typeface="Arial Nova Light" panose="020F0302020204030204" pitchFamily="34" charset="0"/>
                <a:cs typeface="Arial Nova Light" panose="020F0302020204030204" pitchFamily="34" charset="0"/>
              </a:rPr>
              <a:t>Bruk logovelgeren for å sette rett logo på bildet. Sort på lyst bilde og hvit for mørkt bilde</a:t>
            </a:r>
          </a:p>
          <a:p>
            <a:pPr marL="0" marR="0" lvl="0" indent="0" algn="l" defTabSz="914248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sz="1200" b="0" i="0"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0" marR="0" lvl="0" indent="0" algn="l" defTabSz="914248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 Light" panose="020B0304020202020204" pitchFamily="34" charset="0"/>
              </a:rPr>
              <a:t>Se eventuelt etter alternativ mal</a:t>
            </a:r>
            <a:endParaRPr lang="nb-NO" sz="1200" b="0" i="0">
              <a:solidFill>
                <a:schemeClr val="tx1"/>
              </a:solidFill>
              <a:latin typeface="Arial Nova Light" panose="020F0302020204030204" pitchFamily="34" charset="0"/>
              <a:cs typeface="Arial Nova Light" panose="020F0302020204030204" pitchFamily="34" charset="0"/>
            </a:endParaRPr>
          </a:p>
        </p:txBody>
      </p:sp>
      <p:sp>
        <p:nvSpPr>
          <p:cNvPr id="23" name="Slide Number Placeholder 6">
            <a:extLst>
              <a:ext uri="{FF2B5EF4-FFF2-40B4-BE49-F238E27FC236}">
                <a16:creationId xmlns:a16="http://schemas.microsoft.com/office/drawing/2014/main" id="{E11103DD-F805-76BC-BD58-7687C3FCA053}"/>
              </a:ext>
            </a:extLst>
          </p:cNvPr>
          <p:cNvSpPr txBox="1">
            <a:spLocks/>
          </p:cNvSpPr>
          <p:nvPr userDrawn="1"/>
        </p:nvSpPr>
        <p:spPr>
          <a:xfrm>
            <a:off x="11571297" y="6491385"/>
            <a:ext cx="264293" cy="184666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defPPr>
              <a:defRPr lang="en-US"/>
            </a:defPPr>
            <a:lvl1pPr marL="0" algn="r" defTabSz="914248" rtl="0" eaLnBrk="1" latinLnBrk="0" hangingPunct="1"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124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48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71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95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619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743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866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90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7B102EC-AAEC-484C-8A9B-B15A6B4E7EEA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678768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042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For den som skriver mye (negativ) Lyse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ssholder for bilde 2">
            <a:extLst>
              <a:ext uri="{FF2B5EF4-FFF2-40B4-BE49-F238E27FC236}">
                <a16:creationId xmlns:a16="http://schemas.microsoft.com/office/drawing/2014/main" id="{D01C26C7-B78D-DF4E-B940-FE5E9FB2C47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010750" y="2"/>
            <a:ext cx="4181250" cy="6857999"/>
          </a:xfrm>
          <a:solidFill>
            <a:schemeClr val="bg1"/>
          </a:solidFill>
        </p:spPr>
        <p:txBody>
          <a:bodyPr>
            <a:normAutofit/>
          </a:bodyPr>
          <a:lstStyle>
            <a:lvl1pPr marL="0" marR="0" indent="0" algn="l" defTabSz="914248" rtl="0" eaLnBrk="1" fontAlgn="auto" latinLnBrk="0" hangingPunct="1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50" b="0" i="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</a:defRPr>
            </a:lvl1pPr>
          </a:lstStyle>
          <a:p>
            <a:pPr marL="0" marR="0" lvl="0" indent="0" algn="l" defTabSz="914248" rtl="0" eaLnBrk="1" fontAlgn="auto" latinLnBrk="0" hangingPunct="1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350"/>
              <a:t>Ramme 1: Velg heldekkende bilde via «Sett inn» - «Bilde». Klikk bort «Ramme 2»</a:t>
            </a:r>
          </a:p>
          <a:p>
            <a:pPr marL="0" marR="0" lvl="0" indent="0" algn="l" defTabSz="914248" rtl="0" eaLnBrk="1" fontAlgn="auto" latinLnBrk="0" hangingPunct="1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350"/>
              <a:t>NB! Husk riktig valg av logo-farge</a:t>
            </a:r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898EA99D-FB4D-2A4C-AD95-23EA5EBA5078}"/>
              </a:ext>
            </a:extLst>
          </p:cNvPr>
          <p:cNvSpPr/>
          <p:nvPr/>
        </p:nvSpPr>
        <p:spPr>
          <a:xfrm>
            <a:off x="0" y="-12502"/>
            <a:ext cx="8007239" cy="6883003"/>
          </a:xfrm>
          <a:prstGeom prst="rect">
            <a:avLst/>
          </a:prstGeom>
          <a:solidFill>
            <a:schemeClr val="accent3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4D58595-D507-46BE-9A68-223EDA6B1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DAD648FF-C518-1E46-A070-EB6A85AF4545}" type="datetime1">
              <a:rPr lang="nb-NO" smtClean="0"/>
              <a:t>17.02.2025</a:t>
            </a:fld>
            <a:endParaRPr lang="nb-NO"/>
          </a:p>
        </p:txBody>
      </p:sp>
      <p:sp>
        <p:nvSpPr>
          <p:cNvPr id="15" name="Plassholder for innhold 2">
            <a:extLst>
              <a:ext uri="{FF2B5EF4-FFF2-40B4-BE49-F238E27FC236}">
                <a16:creationId xmlns:a16="http://schemas.microsoft.com/office/drawing/2014/main" id="{EBBD25A2-6EF2-2C42-BE58-FD32388CCDC6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8203717" y="1893458"/>
            <a:ext cx="3313119" cy="441245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+mn-lt"/>
              </a:defRPr>
            </a:lvl1pPr>
            <a:lvl2pPr marL="457124" indent="0">
              <a:buNone/>
              <a:defRPr sz="1350">
                <a:latin typeface="Arial Nova Light" panose="020B0304020202020204" pitchFamily="34" charset="0"/>
              </a:defRPr>
            </a:lvl2pPr>
            <a:lvl3pPr marL="914248" indent="0">
              <a:buNone/>
              <a:defRPr sz="1350">
                <a:latin typeface="Arial Nova Light" panose="020B0304020202020204" pitchFamily="34" charset="0"/>
              </a:defRPr>
            </a:lvl3pPr>
            <a:lvl4pPr marL="1371371" indent="0">
              <a:buNone/>
              <a:defRPr sz="1350">
                <a:latin typeface="Arial Nova Light" panose="020B0304020202020204" pitchFamily="34" charset="0"/>
              </a:defRPr>
            </a:lvl4pPr>
            <a:lvl5pPr marL="1828495" indent="0">
              <a:buNone/>
              <a:defRPr sz="1350">
                <a:latin typeface="Arial Nova Light" panose="020B0304020202020204" pitchFamily="34" charset="0"/>
              </a:defRPr>
            </a:lvl5pPr>
          </a:lstStyle>
          <a:p>
            <a:pPr lvl="0"/>
            <a:r>
              <a:rPr lang="nb-NO"/>
              <a:t>Ramme 2: Klikk for å skrive tekst i malen. Klikk ikonene for graf/tabell i malen</a:t>
            </a:r>
          </a:p>
        </p:txBody>
      </p:sp>
      <p:sp>
        <p:nvSpPr>
          <p:cNvPr id="18" name="Plassholder for tekst 8">
            <a:extLst>
              <a:ext uri="{FF2B5EF4-FFF2-40B4-BE49-F238E27FC236}">
                <a16:creationId xmlns:a16="http://schemas.microsoft.com/office/drawing/2014/main" id="{50845AA3-7D51-EA4A-BAEE-004FCE9160E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74123" y="1888695"/>
            <a:ext cx="7016749" cy="4412456"/>
          </a:xfrm>
          <a:prstGeom prst="rect">
            <a:avLst/>
          </a:prstGeom>
        </p:spPr>
        <p:txBody>
          <a:bodyPr lIns="0" tIns="0" rIns="0" bIns="0" numCol="2" spcCol="360000">
            <a:noAutofit/>
          </a:bodyPr>
          <a:lstStyle>
            <a:lvl1pPr marL="0" indent="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  <a:defRPr sz="1400" b="0" i="0" u="none" cap="none">
                <a:solidFill>
                  <a:schemeClr val="tx1"/>
                </a:solidFill>
                <a:latin typeface="+mn-lt"/>
              </a:defRPr>
            </a:lvl1pPr>
            <a:lvl2pPr marL="457124" indent="0">
              <a:buNone/>
              <a:defRPr/>
            </a:lvl2pPr>
          </a:lstStyle>
          <a:p>
            <a:pPr marL="0" marR="0" lvl="0" indent="0" algn="l" defTabSz="914248" rtl="0" eaLnBrk="1" fontAlgn="auto" latinLnBrk="0" hangingPunct="1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for å skrive tekst i malen, tekstfeltet går over 2 spalter.</a:t>
            </a:r>
          </a:p>
        </p:txBody>
      </p:sp>
      <p:sp>
        <p:nvSpPr>
          <p:cNvPr id="19" name="Plassholder for tekst 7">
            <a:extLst>
              <a:ext uri="{FF2B5EF4-FFF2-40B4-BE49-F238E27FC236}">
                <a16:creationId xmlns:a16="http://schemas.microsoft.com/office/drawing/2014/main" id="{D366DEC4-23BB-164D-99D6-1FF1E730509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74124" y="310063"/>
            <a:ext cx="6028656" cy="207413"/>
          </a:xfrm>
        </p:spPr>
        <p:txBody>
          <a:bodyPr>
            <a:noAutofit/>
          </a:bodyPr>
          <a:lstStyle>
            <a:lvl1pPr marL="0" indent="0">
              <a:buNone/>
              <a:defRPr sz="1350" b="0">
                <a:solidFill>
                  <a:schemeClr val="tx2"/>
                </a:solidFill>
              </a:defRPr>
            </a:lvl1pPr>
          </a:lstStyle>
          <a:p>
            <a:pPr lvl="0"/>
            <a:r>
              <a:rPr lang="nb-NO"/>
              <a:t>Emne</a:t>
            </a:r>
          </a:p>
        </p:txBody>
      </p:sp>
      <p:sp>
        <p:nvSpPr>
          <p:cNvPr id="20" name="Tittel 1">
            <a:extLst>
              <a:ext uri="{FF2B5EF4-FFF2-40B4-BE49-F238E27FC236}">
                <a16:creationId xmlns:a16="http://schemas.microsoft.com/office/drawing/2014/main" id="{1AD7B537-90F0-6748-ABB4-8B8FA6391E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4124" y="845605"/>
            <a:ext cx="7016749" cy="438581"/>
          </a:xfrm>
        </p:spPr>
        <p:txBody>
          <a:bodyPr wrap="square" lIns="0" tIns="0" rIns="0" bIns="0" anchor="t">
            <a:noAutofit/>
          </a:bodyPr>
          <a:lstStyle>
            <a:lvl1pPr>
              <a:lnSpc>
                <a:spcPct val="100000"/>
              </a:lnSpc>
              <a:defRPr sz="2850"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tittel, 2 linjer</a:t>
            </a:r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A627010E-2AB3-A897-4928-0A24CB34C3F9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>
          <a:xfrm>
            <a:off x="674125" y="6479747"/>
            <a:ext cx="7016747" cy="20774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algn="l"/>
            <a:endParaRPr lang="nb-NO"/>
          </a:p>
        </p:txBody>
      </p:sp>
      <p:pic>
        <p:nvPicPr>
          <p:cNvPr id="14" name="logo_hvit" hidden="1">
            <a:extLst>
              <a:ext uri="{FF2B5EF4-FFF2-40B4-BE49-F238E27FC236}">
                <a16:creationId xmlns:a16="http://schemas.microsoft.com/office/drawing/2014/main" id="{82D727E8-5A13-39B5-BB8A-4C6BB70F3B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82379" y="295769"/>
            <a:ext cx="869322" cy="205912"/>
          </a:xfrm>
          <a:prstGeom prst="rect">
            <a:avLst/>
          </a:prstGeom>
        </p:spPr>
      </p:pic>
      <p:pic>
        <p:nvPicPr>
          <p:cNvPr id="16" name="logo_blaa" descr="Shape&#10;&#10;Description automatically generated with medium confidence" hidden="1">
            <a:extLst>
              <a:ext uri="{FF2B5EF4-FFF2-40B4-BE49-F238E27FC236}">
                <a16:creationId xmlns:a16="http://schemas.microsoft.com/office/drawing/2014/main" id="{33F39847-60CE-741B-F9E4-E7C0C5F20D7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2380" y="295770"/>
            <a:ext cx="862385" cy="205912"/>
          </a:xfrm>
          <a:prstGeom prst="rect">
            <a:avLst/>
          </a:prstGeom>
        </p:spPr>
      </p:pic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827F9F11-A4E6-0F39-0D69-7348CF5B98B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0982380" y="295770"/>
            <a:ext cx="868085" cy="205912"/>
          </a:xfrm>
          <a:blipFill>
            <a:blip r:embed="rId5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 </a:t>
            </a:r>
            <a:endParaRPr lang="nb-NO"/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DE324FC0-23DF-C3CE-0E76-7EEBC0B13F2A}"/>
              </a:ext>
            </a:extLst>
          </p:cNvPr>
          <p:cNvSpPr/>
          <p:nvPr userDrawn="1"/>
        </p:nvSpPr>
        <p:spPr>
          <a:xfrm>
            <a:off x="12386178" y="0"/>
            <a:ext cx="4248192" cy="7140096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lvl="0"/>
            <a:r>
              <a:rPr lang="nb-NO" sz="1200" b="0"/>
              <a:t>Tittel, 2 spalter tekstfelt og alternativ høyre spalte </a:t>
            </a: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 Light" panose="020B0304020202020204" pitchFamily="34" charset="0"/>
              </a:rPr>
              <a:t>Bruk kort og presis tittel. En tittel skal ikke overstige to linjer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nb-NO" sz="1200" b="0" i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b-NO" sz="1200" b="0" i="0">
                <a:solidFill>
                  <a:schemeClr val="tx1"/>
                </a:solidFill>
                <a:latin typeface="Arial Nova Light" panose="020B0304020202020204" pitchFamily="34" charset="0"/>
              </a:rPr>
              <a:t>Tekstfargen i NHOs presentasjoner er blå, sort og hvit – følg malen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nb-NO" sz="1200" b="0" i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b-NO" sz="1200" b="0" i="0">
                <a:solidFill>
                  <a:schemeClr val="tx1"/>
                </a:solidFill>
                <a:latin typeface="Arial Nova Light" panose="020B0304020202020204" pitchFamily="34" charset="0"/>
              </a:rPr>
              <a:t>Sekundærfarger skal </a:t>
            </a:r>
            <a:r>
              <a:rPr lang="nb-NO" sz="1200" b="0" i="0">
                <a:solidFill>
                  <a:schemeClr val="tx1"/>
                </a:solidFill>
                <a:latin typeface="Arial Nova" panose="020B0504020202020204" pitchFamily="34" charset="0"/>
              </a:rPr>
              <a:t>kun </a:t>
            </a:r>
            <a:r>
              <a:rPr lang="nb-NO" sz="1200" b="0" i="0">
                <a:solidFill>
                  <a:schemeClr val="tx1"/>
                </a:solidFill>
                <a:latin typeface="Arial Nova Light" panose="020B0304020202020204" pitchFamily="34" charset="0"/>
              </a:rPr>
              <a:t>benyttes i figurer og ikoner. Fargene finner du som egendefinerte farger i figurfyll eller figuromriss</a:t>
            </a:r>
          </a:p>
          <a:p>
            <a:pPr marL="0" marR="0" lvl="0" indent="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sz="1200" b="0" i="0">
              <a:solidFill>
                <a:schemeClr val="tx1"/>
              </a:solidFill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0" marR="0" lvl="0" indent="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" panose="020B0504020202020204" pitchFamily="34" charset="0"/>
              </a:rPr>
              <a:t>Bilde</a:t>
            </a:r>
            <a:r>
              <a:rPr lang="nb-NO" sz="1200" b="0" i="0">
                <a:solidFill>
                  <a:schemeClr val="tx1"/>
                </a:solidFill>
                <a:latin typeface="Arial Nova Light" panose="020F0302020204030204" pitchFamily="34" charset="0"/>
                <a:cs typeface="Arial Nova Light" panose="020F0302020204030204" pitchFamily="34" charset="0"/>
              </a:rPr>
              <a:t> </a:t>
            </a: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 Light" panose="020B0304020202020204" pitchFamily="34" charset="0"/>
              </a:rPr>
              <a:t>For å sette inn et heldekkende bilde klikk bort «ramme 2». Klikk så på bildeikonet og velg et bilde som passer til høydeformat. </a:t>
            </a:r>
            <a:r>
              <a:rPr lang="nb-NO" sz="1200" b="0" i="0">
                <a:latin typeface="Arial Nova Light" panose="020B0304020202020204" pitchFamily="34" charset="0"/>
              </a:rPr>
              <a:t>Juster bildet med bildeverktøyet slik at det blir riktig</a:t>
            </a:r>
          </a:p>
          <a:p>
            <a:pPr marL="0" marR="0" lvl="0" indent="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sz="1200" b="0" i="0"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latin typeface="Arial Nova Light" panose="020F0302020204030204" pitchFamily="34" charset="0"/>
                <a:cs typeface="Arial Nova Light" panose="020F0302020204030204" pitchFamily="34" charset="0"/>
              </a:rPr>
              <a:t>Se at bildet er skarpt, unngå å trekke i rammene. Juster bildet med bildeverktøyet slik at det blir riktig</a:t>
            </a: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sz="1200" b="0" i="0"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 Light" panose="020F0302020204030204" pitchFamily="34" charset="0"/>
                <a:cs typeface="Arial Nova Light" panose="020F0302020204030204" pitchFamily="34" charset="0"/>
              </a:rPr>
              <a:t>For å justere bildet trykk på «beskjær og fyll-knappen». Unngå å strekke bildet</a:t>
            </a: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sz="1200" b="0" i="0"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latin typeface="Arial Nova Light" panose="020F0302020204030204" pitchFamily="34" charset="0"/>
                <a:cs typeface="Arial Nova Light" panose="020F0302020204030204" pitchFamily="34" charset="0"/>
              </a:rPr>
              <a:t>Bilderettigheter: Det er ikke lov til å kopiere/bruke bilder uten å ha klarert med fotograf/eier av bildet</a:t>
            </a:r>
          </a:p>
          <a:p>
            <a:pPr marL="171450" marR="0" lvl="0" indent="-171450" algn="l" defTabSz="914248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 Light" panose="020B0304020202020204" pitchFamily="34" charset="0"/>
              </a:rPr>
              <a:t>Alternativt klikk i «ramme 2» og sett inn ønsket graf/tabell eller benytt rammen som et tekstfelt. Husk at du kan lage graf/tabell i </a:t>
            </a:r>
            <a:r>
              <a:rPr lang="nb-NO" sz="1200" b="0" i="0" err="1">
                <a:solidFill>
                  <a:schemeClr val="tx1"/>
                </a:solidFill>
                <a:latin typeface="Arial Nova Light" panose="020B0304020202020204" pitchFamily="34" charset="0"/>
              </a:rPr>
              <a:t>PowerBi</a:t>
            </a:r>
            <a:r>
              <a:rPr lang="nb-NO" sz="1200" b="0" i="0">
                <a:solidFill>
                  <a:schemeClr val="tx1"/>
                </a:solidFill>
                <a:latin typeface="Arial Nova Light" panose="020B0304020202020204" pitchFamily="34" charset="0"/>
              </a:rPr>
              <a:t>. Lim inn i rammen</a:t>
            </a:r>
          </a:p>
          <a:p>
            <a:pPr marL="171450" marR="0" lvl="0" indent="-171450" algn="l" defTabSz="914248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 Light" panose="020B0304020202020204" pitchFamily="34" charset="0"/>
              </a:rPr>
              <a:t>NHOs grafer har definerte farger</a:t>
            </a:r>
          </a:p>
          <a:p>
            <a:pPr marL="0" marR="0" lvl="0" indent="0" algn="l" defTabSz="914248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" panose="020B0504020202020204" pitchFamily="34" charset="0"/>
              </a:rPr>
              <a:t>Logo</a:t>
            </a:r>
            <a:r>
              <a:rPr lang="nb-NO" sz="1200" b="0" i="0">
                <a:solidFill>
                  <a:schemeClr val="tx1"/>
                </a:solidFill>
                <a:latin typeface="Arial Nova Light" panose="020F0302020204030204" pitchFamily="34" charset="0"/>
                <a:cs typeface="Arial Nova Light" panose="020F0302020204030204" pitchFamily="34" charset="0"/>
              </a:rPr>
              <a:t> </a:t>
            </a: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latin typeface="Arial Nova Light" panose="020F0302020204030204" pitchFamily="34" charset="0"/>
                <a:cs typeface="Arial Nova Light" panose="020F0302020204030204" pitchFamily="34" charset="0"/>
              </a:rPr>
              <a:t>Bruk logovelgeren for å sette rett logo på bildet. Sort på lyst bilde og hvit for mørkt bilde</a:t>
            </a:r>
          </a:p>
          <a:p>
            <a:pPr marL="0" marR="0" lvl="0" indent="0" algn="l" defTabSz="914248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sz="1200" b="0" i="0"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0" marR="0" lvl="0" indent="0" algn="l" defTabSz="914248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 Light" panose="020B0304020202020204" pitchFamily="34" charset="0"/>
              </a:rPr>
              <a:t>Se eventuelt etter alternativ mal</a:t>
            </a:r>
            <a:endParaRPr lang="nb-NO" sz="1200" b="0" i="0">
              <a:solidFill>
                <a:schemeClr val="tx1"/>
              </a:solidFill>
              <a:latin typeface="Arial Nova" panose="020B0504020202020204" pitchFamily="34" charset="0"/>
            </a:endParaRPr>
          </a:p>
          <a:p>
            <a:pPr marL="0" marR="0" lvl="0" indent="0" algn="l" defTabSz="914248" rtl="0" eaLnBrk="1" fontAlgn="auto" latinLnBrk="0" hangingPunct="1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sz="1200" b="0" i="0">
              <a:solidFill>
                <a:schemeClr val="tx1"/>
              </a:solidFill>
              <a:latin typeface="Arial Nova Light" panose="020F0302020204030204" pitchFamily="34" charset="0"/>
              <a:cs typeface="Arial Nova Light" panose="020F0302020204030204" pitchFamily="34" charset="0"/>
            </a:endParaRPr>
          </a:p>
        </p:txBody>
      </p:sp>
      <p:sp>
        <p:nvSpPr>
          <p:cNvPr id="21" name="Slide Number Placeholder 6">
            <a:extLst>
              <a:ext uri="{FF2B5EF4-FFF2-40B4-BE49-F238E27FC236}">
                <a16:creationId xmlns:a16="http://schemas.microsoft.com/office/drawing/2014/main" id="{F571FF18-C9D8-1AB4-15F2-32AD402EEB6B}"/>
              </a:ext>
            </a:extLst>
          </p:cNvPr>
          <p:cNvSpPr txBox="1">
            <a:spLocks/>
          </p:cNvSpPr>
          <p:nvPr userDrawn="1"/>
        </p:nvSpPr>
        <p:spPr>
          <a:xfrm>
            <a:off x="11571297" y="6491385"/>
            <a:ext cx="264293" cy="184666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defPPr>
              <a:defRPr lang="en-US"/>
            </a:defPPr>
            <a:lvl1pPr marL="0" algn="r" defTabSz="914248" rtl="0" eaLnBrk="1" latinLnBrk="0" hangingPunct="1"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124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48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71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95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619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743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866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90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7B102EC-AAEC-484C-8A9B-B15A6B4E7EEA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21444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042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med nummerering Blå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rihåndsform: figur 7">
            <a:extLst>
              <a:ext uri="{FF2B5EF4-FFF2-40B4-BE49-F238E27FC236}">
                <a16:creationId xmlns:a16="http://schemas.microsoft.com/office/drawing/2014/main" id="{AF75D059-EF81-F44F-A4E5-B2E84216DB6A}"/>
              </a:ext>
            </a:extLst>
          </p:cNvPr>
          <p:cNvSpPr/>
          <p:nvPr/>
        </p:nvSpPr>
        <p:spPr>
          <a:xfrm>
            <a:off x="0" y="7975"/>
            <a:ext cx="8011119" cy="6883004"/>
          </a:xfrm>
          <a:custGeom>
            <a:avLst/>
            <a:gdLst>
              <a:gd name="connsiteX0" fmla="*/ 0 w 10682536"/>
              <a:gd name="connsiteY0" fmla="*/ 0 h 9177338"/>
              <a:gd name="connsiteX1" fmla="*/ 9329058 w 10682536"/>
              <a:gd name="connsiteY1" fmla="*/ 0 h 9177338"/>
              <a:gd name="connsiteX2" fmla="*/ 9527730 w 10682536"/>
              <a:gd name="connsiteY2" fmla="*/ 0 h 9177338"/>
              <a:gd name="connsiteX3" fmla="*/ 10682536 w 10682536"/>
              <a:gd name="connsiteY3" fmla="*/ 0 h 9177338"/>
              <a:gd name="connsiteX4" fmla="*/ 10682536 w 10682536"/>
              <a:gd name="connsiteY4" fmla="*/ 2504017 h 9177338"/>
              <a:gd name="connsiteX5" fmla="*/ 10682536 w 10682536"/>
              <a:gd name="connsiteY5" fmla="*/ 2688771 h 9177338"/>
              <a:gd name="connsiteX6" fmla="*/ 10682536 w 10682536"/>
              <a:gd name="connsiteY6" fmla="*/ 5399617 h 9177338"/>
              <a:gd name="connsiteX7" fmla="*/ 10676831 w 10682536"/>
              <a:gd name="connsiteY7" fmla="*/ 5399617 h 9177338"/>
              <a:gd name="connsiteX8" fmla="*/ 10676831 w 10682536"/>
              <a:gd name="connsiteY8" fmla="*/ 5423668 h 9177338"/>
              <a:gd name="connsiteX9" fmla="*/ 10653632 w 10682536"/>
              <a:gd name="connsiteY9" fmla="*/ 5423668 h 9177338"/>
              <a:gd name="connsiteX10" fmla="*/ 10653632 w 10682536"/>
              <a:gd name="connsiteY10" fmla="*/ 5467350 h 9177338"/>
              <a:gd name="connsiteX11" fmla="*/ 10652356 w 10682536"/>
              <a:gd name="connsiteY11" fmla="*/ 5467350 h 9177338"/>
              <a:gd name="connsiteX12" fmla="*/ 10652356 w 10682536"/>
              <a:gd name="connsiteY12" fmla="*/ 5485580 h 9177338"/>
              <a:gd name="connsiteX13" fmla="*/ 10610850 w 10682536"/>
              <a:gd name="connsiteY13" fmla="*/ 5485580 h 9177338"/>
              <a:gd name="connsiteX14" fmla="*/ 10610850 w 10682536"/>
              <a:gd name="connsiteY14" fmla="*/ 5581650 h 9177338"/>
              <a:gd name="connsiteX15" fmla="*/ 10572584 w 10682536"/>
              <a:gd name="connsiteY15" fmla="*/ 5581650 h 9177338"/>
              <a:gd name="connsiteX16" fmla="*/ 10572584 w 10682536"/>
              <a:gd name="connsiteY16" fmla="*/ 5584564 h 9177338"/>
              <a:gd name="connsiteX17" fmla="*/ 10577820 w 10682536"/>
              <a:gd name="connsiteY17" fmla="*/ 5584692 h 9177338"/>
              <a:gd name="connsiteX18" fmla="*/ 10572584 w 10682536"/>
              <a:gd name="connsiteY18" fmla="*/ 5593151 h 9177338"/>
              <a:gd name="connsiteX19" fmla="*/ 10572584 w 10682536"/>
              <a:gd name="connsiteY19" fmla="*/ 5593266 h 9177338"/>
              <a:gd name="connsiteX20" fmla="*/ 10572513 w 10682536"/>
              <a:gd name="connsiteY20" fmla="*/ 5593266 h 9177338"/>
              <a:gd name="connsiteX21" fmla="*/ 10332083 w 10682536"/>
              <a:gd name="connsiteY21" fmla="*/ 5981700 h 9177338"/>
              <a:gd name="connsiteX22" fmla="*/ 9963148 w 10682536"/>
              <a:gd name="connsiteY22" fmla="*/ 6883400 h 9177338"/>
              <a:gd name="connsiteX23" fmla="*/ 9838530 w 10682536"/>
              <a:gd name="connsiteY23" fmla="*/ 7588250 h 9177338"/>
              <a:gd name="connsiteX24" fmla="*/ 9874249 w 10682536"/>
              <a:gd name="connsiteY24" fmla="*/ 8115300 h 9177338"/>
              <a:gd name="connsiteX25" fmla="*/ 10083799 w 10682536"/>
              <a:gd name="connsiteY25" fmla="*/ 8686800 h 9177338"/>
              <a:gd name="connsiteX26" fmla="*/ 10325099 w 10682536"/>
              <a:gd name="connsiteY26" fmla="*/ 9017000 h 9177338"/>
              <a:gd name="connsiteX27" fmla="*/ 10499238 w 10682536"/>
              <a:gd name="connsiteY27" fmla="*/ 9177338 h 9177338"/>
              <a:gd name="connsiteX28" fmla="*/ 9527730 w 10682536"/>
              <a:gd name="connsiteY28" fmla="*/ 9165659 h 9177338"/>
              <a:gd name="connsiteX29" fmla="*/ 9527730 w 10682536"/>
              <a:gd name="connsiteY29" fmla="*/ 9177338 h 9177338"/>
              <a:gd name="connsiteX30" fmla="*/ 0 w 10682536"/>
              <a:gd name="connsiteY30" fmla="*/ 9177338 h 9177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0682536" h="9177338">
                <a:moveTo>
                  <a:pt x="0" y="0"/>
                </a:moveTo>
                <a:lnTo>
                  <a:pt x="9329058" y="0"/>
                </a:lnTo>
                <a:lnTo>
                  <a:pt x="9527730" y="0"/>
                </a:lnTo>
                <a:lnTo>
                  <a:pt x="10682536" y="0"/>
                </a:lnTo>
                <a:lnTo>
                  <a:pt x="10682536" y="2504017"/>
                </a:lnTo>
                <a:lnTo>
                  <a:pt x="10682536" y="2688771"/>
                </a:lnTo>
                <a:lnTo>
                  <a:pt x="10682536" y="5399617"/>
                </a:lnTo>
                <a:lnTo>
                  <a:pt x="10676831" y="5399617"/>
                </a:lnTo>
                <a:lnTo>
                  <a:pt x="10676831" y="5423668"/>
                </a:lnTo>
                <a:lnTo>
                  <a:pt x="10653632" y="5423668"/>
                </a:lnTo>
                <a:lnTo>
                  <a:pt x="10653632" y="5467350"/>
                </a:lnTo>
                <a:lnTo>
                  <a:pt x="10652356" y="5467350"/>
                </a:lnTo>
                <a:lnTo>
                  <a:pt x="10652356" y="5485580"/>
                </a:lnTo>
                <a:lnTo>
                  <a:pt x="10610850" y="5485580"/>
                </a:lnTo>
                <a:lnTo>
                  <a:pt x="10610850" y="5581650"/>
                </a:lnTo>
                <a:lnTo>
                  <a:pt x="10572584" y="5581650"/>
                </a:lnTo>
                <a:lnTo>
                  <a:pt x="10572584" y="5584564"/>
                </a:lnTo>
                <a:lnTo>
                  <a:pt x="10577820" y="5584692"/>
                </a:lnTo>
                <a:lnTo>
                  <a:pt x="10572584" y="5593151"/>
                </a:lnTo>
                <a:lnTo>
                  <a:pt x="10572584" y="5593266"/>
                </a:lnTo>
                <a:lnTo>
                  <a:pt x="10572513" y="5593266"/>
                </a:lnTo>
                <a:lnTo>
                  <a:pt x="10332083" y="5981700"/>
                </a:lnTo>
                <a:lnTo>
                  <a:pt x="9963148" y="6883400"/>
                </a:lnTo>
                <a:lnTo>
                  <a:pt x="9838530" y="7588250"/>
                </a:lnTo>
                <a:lnTo>
                  <a:pt x="9874249" y="8115300"/>
                </a:lnTo>
                <a:lnTo>
                  <a:pt x="10083799" y="8686800"/>
                </a:lnTo>
                <a:lnTo>
                  <a:pt x="10325099" y="9017000"/>
                </a:lnTo>
                <a:lnTo>
                  <a:pt x="10499238" y="9177338"/>
                </a:lnTo>
                <a:lnTo>
                  <a:pt x="9527730" y="9165659"/>
                </a:lnTo>
                <a:lnTo>
                  <a:pt x="9527730" y="9177338"/>
                </a:lnTo>
                <a:lnTo>
                  <a:pt x="0" y="917733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b-NO" sz="1350"/>
          </a:p>
        </p:txBody>
      </p:sp>
      <p:sp>
        <p:nvSpPr>
          <p:cNvPr id="30" name="Plassholder for tekst 7">
            <a:extLst>
              <a:ext uri="{FF2B5EF4-FFF2-40B4-BE49-F238E27FC236}">
                <a16:creationId xmlns:a16="http://schemas.microsoft.com/office/drawing/2014/main" id="{10C41E13-37E7-074F-8735-315A64AE3E8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6982" y="311547"/>
            <a:ext cx="6028656" cy="207413"/>
          </a:xfrm>
        </p:spPr>
        <p:txBody>
          <a:bodyPr>
            <a:noAutofit/>
          </a:bodyPr>
          <a:lstStyle>
            <a:lvl1pPr marL="0" indent="0">
              <a:buNone/>
              <a:defRPr sz="1350" b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Emne</a:t>
            </a:r>
          </a:p>
        </p:txBody>
      </p:sp>
      <p:sp>
        <p:nvSpPr>
          <p:cNvPr id="23" name="Plassholder for tekst 6">
            <a:extLst>
              <a:ext uri="{FF2B5EF4-FFF2-40B4-BE49-F238E27FC236}">
                <a16:creationId xmlns:a16="http://schemas.microsoft.com/office/drawing/2014/main" id="{5E6D5F26-FE98-394B-8983-35789456948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9066" y="2190956"/>
            <a:ext cx="469178" cy="469224"/>
          </a:xfrm>
          <a:prstGeom prst="ellipse">
            <a:avLst/>
          </a:prstGeom>
          <a:ln w="31750">
            <a:solidFill>
              <a:schemeClr val="bg1"/>
            </a:solidFill>
          </a:ln>
        </p:spPr>
        <p:txBody>
          <a:bodyPr>
            <a:noAutofit/>
          </a:bodyPr>
          <a:lstStyle>
            <a:lvl1pPr marL="0" indent="0" algn="ctr">
              <a:buNone/>
              <a:defRPr sz="2100">
                <a:solidFill>
                  <a:schemeClr val="bg2"/>
                </a:solidFill>
              </a:defRPr>
            </a:lvl1pPr>
          </a:lstStyle>
          <a:p>
            <a:pPr lvl="0"/>
            <a:r>
              <a:rPr lang="nb-NO"/>
              <a:t>0</a:t>
            </a:r>
          </a:p>
        </p:txBody>
      </p:sp>
      <p:sp>
        <p:nvSpPr>
          <p:cNvPr id="29" name="Plassholder for tekst 6">
            <a:extLst>
              <a:ext uri="{FF2B5EF4-FFF2-40B4-BE49-F238E27FC236}">
                <a16:creationId xmlns:a16="http://schemas.microsoft.com/office/drawing/2014/main" id="{33167BD0-901B-EE4D-A028-FEE2A232D1B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69066" y="2997104"/>
            <a:ext cx="469178" cy="469224"/>
          </a:xfrm>
          <a:prstGeom prst="ellipse">
            <a:avLst/>
          </a:prstGeom>
          <a:ln w="31750">
            <a:solidFill>
              <a:schemeClr val="bg1"/>
            </a:solidFill>
          </a:ln>
        </p:spPr>
        <p:txBody>
          <a:bodyPr>
            <a:noAutofit/>
          </a:bodyPr>
          <a:lstStyle>
            <a:lvl1pPr marL="0" indent="0" algn="ctr">
              <a:buNone/>
              <a:defRPr sz="21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0</a:t>
            </a:r>
            <a:endParaRPr lang="nb-NO"/>
          </a:p>
        </p:txBody>
      </p:sp>
      <p:sp>
        <p:nvSpPr>
          <p:cNvPr id="31" name="Plassholder for tekst 6">
            <a:extLst>
              <a:ext uri="{FF2B5EF4-FFF2-40B4-BE49-F238E27FC236}">
                <a16:creationId xmlns:a16="http://schemas.microsoft.com/office/drawing/2014/main" id="{D8D7B373-E1E1-A74E-BAA8-3DE065A3A9C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9066" y="3809486"/>
            <a:ext cx="469178" cy="469224"/>
          </a:xfrm>
          <a:prstGeom prst="ellipse">
            <a:avLst/>
          </a:prstGeom>
          <a:ln w="31750">
            <a:solidFill>
              <a:schemeClr val="bg1"/>
            </a:solidFill>
          </a:ln>
        </p:spPr>
        <p:txBody>
          <a:bodyPr>
            <a:noAutofit/>
          </a:bodyPr>
          <a:lstStyle>
            <a:lvl1pPr marL="0" indent="0" algn="ctr">
              <a:buNone/>
              <a:defRPr sz="21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0</a:t>
            </a:r>
            <a:endParaRPr lang="nb-NO"/>
          </a:p>
        </p:txBody>
      </p:sp>
      <p:sp>
        <p:nvSpPr>
          <p:cNvPr id="35" name="Plassholder for tekst 6">
            <a:extLst>
              <a:ext uri="{FF2B5EF4-FFF2-40B4-BE49-F238E27FC236}">
                <a16:creationId xmlns:a16="http://schemas.microsoft.com/office/drawing/2014/main" id="{8B511925-9A9D-FB4D-8E59-F0D29234561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69066" y="4615633"/>
            <a:ext cx="469178" cy="469224"/>
          </a:xfrm>
          <a:prstGeom prst="ellipse">
            <a:avLst/>
          </a:prstGeom>
          <a:ln w="31750">
            <a:solidFill>
              <a:schemeClr val="bg1"/>
            </a:solidFill>
          </a:ln>
        </p:spPr>
        <p:txBody>
          <a:bodyPr>
            <a:noAutofit/>
          </a:bodyPr>
          <a:lstStyle>
            <a:lvl1pPr marL="0" indent="0" algn="ctr">
              <a:buNone/>
              <a:defRPr sz="21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0</a:t>
            </a:r>
            <a:endParaRPr lang="nb-NO"/>
          </a:p>
        </p:txBody>
      </p:sp>
      <p:sp>
        <p:nvSpPr>
          <p:cNvPr id="36" name="Plassholder for tekst 6">
            <a:extLst>
              <a:ext uri="{FF2B5EF4-FFF2-40B4-BE49-F238E27FC236}">
                <a16:creationId xmlns:a16="http://schemas.microsoft.com/office/drawing/2014/main" id="{D5507D50-24EF-FF45-A0E5-A29707AE4A1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9066" y="5438109"/>
            <a:ext cx="469178" cy="469224"/>
          </a:xfrm>
          <a:prstGeom prst="ellipse">
            <a:avLst/>
          </a:prstGeom>
          <a:ln w="31750">
            <a:solidFill>
              <a:schemeClr val="bg1"/>
            </a:solidFill>
          </a:ln>
        </p:spPr>
        <p:txBody>
          <a:bodyPr>
            <a:noAutofit/>
          </a:bodyPr>
          <a:lstStyle>
            <a:lvl1pPr marL="0" indent="0" algn="ctr">
              <a:buNone/>
              <a:defRPr sz="21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0</a:t>
            </a:r>
            <a:endParaRPr lang="nb-NO"/>
          </a:p>
        </p:txBody>
      </p:sp>
      <p:sp>
        <p:nvSpPr>
          <p:cNvPr id="37" name="Plassholder for tekst 4">
            <a:extLst>
              <a:ext uri="{FF2B5EF4-FFF2-40B4-BE49-F238E27FC236}">
                <a16:creationId xmlns:a16="http://schemas.microsoft.com/office/drawing/2014/main" id="{196C76CE-7E02-8E47-9A11-670BA24AF34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431092" y="2222451"/>
            <a:ext cx="5273240" cy="406238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  <a:defRPr sz="2100" b="0" i="0" u="none" cap="none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nb-NO"/>
              <a:t>Klikk for å skrive tekst i malen</a:t>
            </a:r>
          </a:p>
        </p:txBody>
      </p:sp>
      <p:sp>
        <p:nvSpPr>
          <p:cNvPr id="38" name="Plassholder for tekst 7">
            <a:extLst>
              <a:ext uri="{FF2B5EF4-FFF2-40B4-BE49-F238E27FC236}">
                <a16:creationId xmlns:a16="http://schemas.microsoft.com/office/drawing/2014/main" id="{F30EE3B0-524E-A143-AD56-5D44CE1C045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431092" y="3028597"/>
            <a:ext cx="5273240" cy="406238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  <a:defRPr sz="2100" b="0" i="0" u="none" cap="none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nb-NO"/>
              <a:t>Klikk for å skrive tekst i malen</a:t>
            </a:r>
          </a:p>
        </p:txBody>
      </p:sp>
      <p:sp>
        <p:nvSpPr>
          <p:cNvPr id="39" name="Plassholder for tekst 9">
            <a:extLst>
              <a:ext uri="{FF2B5EF4-FFF2-40B4-BE49-F238E27FC236}">
                <a16:creationId xmlns:a16="http://schemas.microsoft.com/office/drawing/2014/main" id="{64BB6D40-C662-3A4D-951C-9AF412F3462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431092" y="3840979"/>
            <a:ext cx="5273240" cy="406238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  <a:defRPr sz="2100" b="0" i="0" u="none" cap="none">
                <a:solidFill>
                  <a:schemeClr val="bg2"/>
                </a:solidFill>
                <a:latin typeface="+mn-lt"/>
              </a:defRPr>
            </a:lvl1pPr>
            <a:lvl2pPr marL="457124" indent="0">
              <a:spcBef>
                <a:spcPts val="0"/>
              </a:spcBef>
              <a:buNone/>
              <a:defRPr/>
            </a:lvl2pPr>
          </a:lstStyle>
          <a:p>
            <a:pPr lvl="0"/>
            <a:r>
              <a:rPr lang="nb-NO"/>
              <a:t>Klikk for å skrive tekst i malen</a:t>
            </a:r>
          </a:p>
        </p:txBody>
      </p:sp>
      <p:sp>
        <p:nvSpPr>
          <p:cNvPr id="40" name="Plassholder for tekst 10">
            <a:extLst>
              <a:ext uri="{FF2B5EF4-FFF2-40B4-BE49-F238E27FC236}">
                <a16:creationId xmlns:a16="http://schemas.microsoft.com/office/drawing/2014/main" id="{C7E4941F-F0DD-9948-B469-0A7D1B8E795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431092" y="4647127"/>
            <a:ext cx="5273240" cy="406238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  <a:defRPr sz="2100" b="0" i="0" u="none" cap="none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nb-NO"/>
              <a:t>Klikk for å skrive tekst i malen</a:t>
            </a:r>
          </a:p>
        </p:txBody>
      </p:sp>
      <p:sp>
        <p:nvSpPr>
          <p:cNvPr id="41" name="Plassholder for tekst 23">
            <a:extLst>
              <a:ext uri="{FF2B5EF4-FFF2-40B4-BE49-F238E27FC236}">
                <a16:creationId xmlns:a16="http://schemas.microsoft.com/office/drawing/2014/main" id="{E80721EC-78F6-7B42-8CA0-1AE099445B3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431092" y="5469604"/>
            <a:ext cx="5273240" cy="406238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  <a:defRPr sz="2100" b="0" i="0" u="none" cap="none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nb-NO"/>
              <a:t>Klikk for å skrive tekst i malen</a:t>
            </a:r>
          </a:p>
        </p:txBody>
      </p:sp>
      <p:sp>
        <p:nvSpPr>
          <p:cNvPr id="42" name="Tittel 1">
            <a:extLst>
              <a:ext uri="{FF2B5EF4-FFF2-40B4-BE49-F238E27FC236}">
                <a16:creationId xmlns:a16="http://schemas.microsoft.com/office/drawing/2014/main" id="{20E66B2E-6D30-B545-A206-FCABCDF589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8697" y="845605"/>
            <a:ext cx="6028656" cy="438581"/>
          </a:xfrm>
        </p:spPr>
        <p:txBody>
          <a:bodyPr wrap="square" lIns="0" tIns="0" rIns="0" bIns="0" anchor="t">
            <a:noAutofit/>
          </a:bodyPr>
          <a:lstStyle>
            <a:lvl1pPr>
              <a:lnSpc>
                <a:spcPct val="100000"/>
              </a:lnSpc>
              <a:defRPr sz="2850">
                <a:solidFill>
                  <a:schemeClr val="bg2"/>
                </a:solidFill>
              </a:defRPr>
            </a:lvl1pPr>
          </a:lstStyle>
          <a:p>
            <a:r>
              <a:rPr lang="nb-NO"/>
              <a:t>Klikk for å redigere tittel, 2 linjer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AF7DCC-718B-FD81-3AE2-835D25E84E80}"/>
              </a:ext>
            </a:extLst>
          </p:cNvPr>
          <p:cNvSpPr>
            <a:spLocks noGrp="1"/>
          </p:cNvSpPr>
          <p:nvPr>
            <p:ph type="dt" sz="half" idx="38"/>
          </p:nvPr>
        </p:nvSpPr>
        <p:spPr/>
        <p:txBody>
          <a:bodyPr/>
          <a:lstStyle/>
          <a:p>
            <a:fld id="{04D601D7-FA8A-E144-8421-965B6F7CF5BB}" type="datetime1">
              <a:rPr lang="nb-NO" smtClean="0"/>
              <a:t>17.02.2025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884B7C-4C6C-5DEA-05E9-28CBF5D0730F}"/>
              </a:ext>
            </a:extLst>
          </p:cNvPr>
          <p:cNvSpPr>
            <a:spLocks noGrp="1"/>
          </p:cNvSpPr>
          <p:nvPr>
            <p:ph type="ftr" sz="quarter" idx="39"/>
          </p:nvPr>
        </p:nvSpPr>
        <p:spPr>
          <a:xfrm>
            <a:off x="674124" y="6479747"/>
            <a:ext cx="6028656" cy="20774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endParaRPr lang="nb-NO"/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DF85E463-552A-1CFF-BC80-2409FAC738E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364015" y="0"/>
            <a:ext cx="4826090" cy="6883002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3592" r="-73024" b="-7940"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en-GB"/>
          </a:p>
        </p:txBody>
      </p:sp>
      <p:pic>
        <p:nvPicPr>
          <p:cNvPr id="22" name="logo_hvit" hidden="1">
            <a:extLst>
              <a:ext uri="{FF2B5EF4-FFF2-40B4-BE49-F238E27FC236}">
                <a16:creationId xmlns:a16="http://schemas.microsoft.com/office/drawing/2014/main" id="{91C34215-E26F-398E-24AE-8C397F72A9F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82379" y="295769"/>
            <a:ext cx="869322" cy="205912"/>
          </a:xfrm>
          <a:prstGeom prst="rect">
            <a:avLst/>
          </a:prstGeom>
        </p:spPr>
      </p:pic>
      <p:pic>
        <p:nvPicPr>
          <p:cNvPr id="24" name="logo_blaa" descr="Shape&#10;&#10;Description automatically generated with medium confidence" hidden="1">
            <a:extLst>
              <a:ext uri="{FF2B5EF4-FFF2-40B4-BE49-F238E27FC236}">
                <a16:creationId xmlns:a16="http://schemas.microsoft.com/office/drawing/2014/main" id="{75DBAF38-9F19-9734-9CA0-DA468471165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2380" y="295770"/>
            <a:ext cx="862385" cy="205912"/>
          </a:xfrm>
          <a:prstGeom prst="rect">
            <a:avLst/>
          </a:prstGeom>
        </p:spPr>
      </p:pic>
      <p:sp>
        <p:nvSpPr>
          <p:cNvPr id="27" name="Rektangel 26">
            <a:extLst>
              <a:ext uri="{FF2B5EF4-FFF2-40B4-BE49-F238E27FC236}">
                <a16:creationId xmlns:a16="http://schemas.microsoft.com/office/drawing/2014/main" id="{830090B1-07B3-2EBD-787C-24E830CDAF02}"/>
              </a:ext>
            </a:extLst>
          </p:cNvPr>
          <p:cNvSpPr/>
          <p:nvPr userDrawn="1"/>
        </p:nvSpPr>
        <p:spPr>
          <a:xfrm>
            <a:off x="12412033" y="21773"/>
            <a:ext cx="4243110" cy="3246723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0" marR="0" lvl="0" indent="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" panose="020B0504020202020204" pitchFamily="34" charset="0"/>
              </a:rPr>
              <a:t>Tittel og agenda med tall</a:t>
            </a:r>
            <a:endParaRPr lang="nb-NO" sz="1200" b="0" i="0">
              <a:solidFill>
                <a:schemeClr val="tx1"/>
              </a:solidFill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 Light" panose="020F0302020204030204" pitchFamily="34" charset="0"/>
                <a:cs typeface="Arial Nova Light" panose="020F0302020204030204" pitchFamily="34" charset="0"/>
              </a:rPr>
              <a:t>Bruk kort og presis tittel. En tittel skal ikke overstige to linjer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nb-NO" sz="1200" b="0" i="0">
              <a:solidFill>
                <a:schemeClr val="tx1"/>
              </a:solidFill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b-NO" sz="1200" b="0" i="0">
                <a:solidFill>
                  <a:schemeClr val="tx1"/>
                </a:solidFill>
                <a:latin typeface="Arial Nova Light" panose="020F0302020204030204" pitchFamily="34" charset="0"/>
                <a:cs typeface="Arial Nova Light" panose="020F0302020204030204" pitchFamily="34" charset="0"/>
              </a:rPr>
              <a:t>Tekstfargen i NHOs presentasjoner er blå, sort og hvit – følg malen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nb-NO" sz="1200" b="0" i="0">
              <a:solidFill>
                <a:schemeClr val="tx1"/>
              </a:solidFill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b-NO" sz="1200" b="0" i="0">
                <a:solidFill>
                  <a:schemeClr val="tx1"/>
                </a:solidFill>
                <a:latin typeface="Arial Nova Light" panose="020F0302020204030204" pitchFamily="34" charset="0"/>
                <a:cs typeface="Arial Nova Light" panose="020F0302020204030204" pitchFamily="34" charset="0"/>
              </a:rPr>
              <a:t>Fyll inn tall i sirklene. Klikk bort sirklene om disse ikke skal brukes 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nb-NO" sz="1200" b="0" i="0">
              <a:solidFill>
                <a:schemeClr val="tx1"/>
              </a:solidFill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b-NO" sz="1200" b="0" i="0">
                <a:solidFill>
                  <a:schemeClr val="tx1"/>
                </a:solidFill>
                <a:latin typeface="Arial Nova Light" panose="020F0302020204030204" pitchFamily="34" charset="0"/>
                <a:cs typeface="Arial Nova Light" panose="020F0302020204030204" pitchFamily="34" charset="0"/>
              </a:rPr>
              <a:t>Sekundærfarger skal kun benyttes i figurer og ikoner. Fargene finner du som egendefinerte farger i figurfyll eller figuromriss</a:t>
            </a:r>
          </a:p>
          <a:p>
            <a:pPr marL="0" marR="0" lvl="0" indent="0" algn="l" defTabSz="914248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sz="1200" b="0" i="0"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0" marR="0" lvl="0" indent="0" algn="l" defTabSz="914248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 Light" panose="020B0304020202020204" pitchFamily="34" charset="0"/>
              </a:rPr>
              <a:t>Se eventuelt etter alternativ mal</a:t>
            </a:r>
            <a:endParaRPr lang="nb-NO" sz="1200" b="0" i="0">
              <a:solidFill>
                <a:schemeClr val="tx1"/>
              </a:solidFill>
              <a:latin typeface="Arial Nova" panose="020B0504020202020204" pitchFamily="34" charset="0"/>
            </a:endParaRPr>
          </a:p>
          <a:p>
            <a:pPr marL="0" marR="0" lvl="0" indent="0" algn="l" defTabSz="914248" rtl="0" eaLnBrk="1" fontAlgn="auto" latinLnBrk="0" hangingPunct="1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sz="1200" b="0" i="0">
              <a:solidFill>
                <a:schemeClr val="tx1"/>
              </a:solidFill>
              <a:latin typeface="Arial Nova Light" panose="020F0302020204030204" pitchFamily="34" charset="0"/>
              <a:cs typeface="Arial Nova Light" panose="020F0302020204030204" pitchFamily="34" charset="0"/>
            </a:endParaRPr>
          </a:p>
        </p:txBody>
      </p:sp>
      <p:sp>
        <p:nvSpPr>
          <p:cNvPr id="45" name="Plassholder for lysbildenummer 5">
            <a:extLst>
              <a:ext uri="{FF2B5EF4-FFF2-40B4-BE49-F238E27FC236}">
                <a16:creationId xmlns:a16="http://schemas.microsoft.com/office/drawing/2014/main" id="{CA0AE28A-9A1C-FF69-DA5C-918A7B9DCC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5325" y="6508337"/>
            <a:ext cx="264293" cy="184666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r">
              <a:defRPr sz="1200">
                <a:solidFill>
                  <a:schemeClr val="dk1"/>
                </a:solidFill>
              </a:defRPr>
            </a:lvl1pPr>
          </a:lstStyle>
          <a:p>
            <a:fld id="{B7B102EC-AAEC-484C-8A9B-B15A6B4E7EEA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403470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024" userDrawn="1">
          <p15:clr>
            <a:srgbClr val="FBAE40"/>
          </p15:clr>
        </p15:guide>
        <p15:guide id="2" orient="horz" pos="2546" userDrawn="1">
          <p15:clr>
            <a:srgbClr val="FBAE40"/>
          </p15:clr>
        </p15:guide>
        <p15:guide id="3" orient="horz" pos="3062" userDrawn="1">
          <p15:clr>
            <a:srgbClr val="FBAE40"/>
          </p15:clr>
        </p15:guide>
        <p15:guide id="4" orient="horz" pos="3589" userDrawn="1">
          <p15:clr>
            <a:srgbClr val="FBAE40"/>
          </p15:clr>
        </p15:guide>
        <p15:guide id="5" orient="horz" pos="1531" userDrawn="1">
          <p15:clr>
            <a:srgbClr val="FBAE40"/>
          </p15:clr>
        </p15:guide>
        <p15:guide id="6" pos="898" userDrawn="1">
          <p15:clr>
            <a:srgbClr val="FBAE40"/>
          </p15:clr>
        </p15:guide>
        <p15:guide id="7" pos="4634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med nummerering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ssholder for tekst 6">
            <a:extLst>
              <a:ext uri="{FF2B5EF4-FFF2-40B4-BE49-F238E27FC236}">
                <a16:creationId xmlns:a16="http://schemas.microsoft.com/office/drawing/2014/main" id="{3537E132-04DA-C348-A1AF-CCF75D902A6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9066" y="2190956"/>
            <a:ext cx="469178" cy="469224"/>
          </a:xfrm>
          <a:prstGeom prst="ellipse">
            <a:avLst/>
          </a:prstGeom>
          <a:solidFill>
            <a:schemeClr val="tx1">
              <a:lumMod val="10000"/>
              <a:lumOff val="90000"/>
            </a:schemeClr>
          </a:solidFill>
          <a:ln w="0">
            <a:solidFill>
              <a:schemeClr val="tx1">
                <a:lumMod val="10000"/>
                <a:lumOff val="90000"/>
              </a:schemeClr>
            </a:solidFill>
          </a:ln>
        </p:spPr>
        <p:txBody>
          <a:bodyPr>
            <a:noAutofit/>
          </a:bodyPr>
          <a:lstStyle>
            <a:lvl1pPr marL="0" indent="0" algn="ctr">
              <a:buNone/>
              <a:defRPr sz="21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0</a:t>
            </a:r>
            <a:endParaRPr lang="nb-NO"/>
          </a:p>
        </p:txBody>
      </p:sp>
      <p:sp>
        <p:nvSpPr>
          <p:cNvPr id="24" name="Plassholder for tekst 6">
            <a:extLst>
              <a:ext uri="{FF2B5EF4-FFF2-40B4-BE49-F238E27FC236}">
                <a16:creationId xmlns:a16="http://schemas.microsoft.com/office/drawing/2014/main" id="{D1373878-C76A-A949-9C56-BD96E9F9719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69066" y="2997104"/>
            <a:ext cx="469178" cy="469224"/>
          </a:xfrm>
          <a:prstGeom prst="ellipse">
            <a:avLst/>
          </a:prstGeom>
          <a:solidFill>
            <a:schemeClr val="tx1">
              <a:lumMod val="10000"/>
              <a:lumOff val="90000"/>
            </a:schemeClr>
          </a:solidFill>
          <a:ln w="0">
            <a:solidFill>
              <a:schemeClr val="tx1">
                <a:lumMod val="10000"/>
                <a:lumOff val="90000"/>
              </a:schemeClr>
            </a:solidFill>
          </a:ln>
        </p:spPr>
        <p:txBody>
          <a:bodyPr>
            <a:noAutofit/>
          </a:bodyPr>
          <a:lstStyle>
            <a:lvl1pPr marL="0" indent="0" algn="ctr">
              <a:buNone/>
              <a:defRPr sz="21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0</a:t>
            </a:r>
            <a:endParaRPr lang="nb-NO"/>
          </a:p>
        </p:txBody>
      </p:sp>
      <p:sp>
        <p:nvSpPr>
          <p:cNvPr id="25" name="Plassholder for tekst 6">
            <a:extLst>
              <a:ext uri="{FF2B5EF4-FFF2-40B4-BE49-F238E27FC236}">
                <a16:creationId xmlns:a16="http://schemas.microsoft.com/office/drawing/2014/main" id="{F73DB90C-7262-3A45-A69F-AC5C36CAA99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9066" y="3809486"/>
            <a:ext cx="469178" cy="469224"/>
          </a:xfrm>
          <a:prstGeom prst="ellipse">
            <a:avLst/>
          </a:prstGeom>
          <a:solidFill>
            <a:schemeClr val="tx1">
              <a:lumMod val="10000"/>
              <a:lumOff val="90000"/>
            </a:schemeClr>
          </a:solidFill>
          <a:ln w="0">
            <a:solidFill>
              <a:schemeClr val="tx1">
                <a:lumMod val="10000"/>
                <a:lumOff val="90000"/>
              </a:schemeClr>
            </a:solidFill>
          </a:ln>
        </p:spPr>
        <p:txBody>
          <a:bodyPr>
            <a:noAutofit/>
          </a:bodyPr>
          <a:lstStyle>
            <a:lvl1pPr marL="0" indent="0" algn="ctr">
              <a:buNone/>
              <a:defRPr sz="21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0</a:t>
            </a:r>
            <a:endParaRPr lang="nb-NO"/>
          </a:p>
        </p:txBody>
      </p:sp>
      <p:sp>
        <p:nvSpPr>
          <p:cNvPr id="26" name="Plassholder for tekst 6">
            <a:extLst>
              <a:ext uri="{FF2B5EF4-FFF2-40B4-BE49-F238E27FC236}">
                <a16:creationId xmlns:a16="http://schemas.microsoft.com/office/drawing/2014/main" id="{88B17F3D-37C2-1F42-83D4-B492E2249ED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69066" y="4615633"/>
            <a:ext cx="469178" cy="469224"/>
          </a:xfrm>
          <a:prstGeom prst="ellipse">
            <a:avLst/>
          </a:prstGeom>
          <a:solidFill>
            <a:schemeClr val="tx1">
              <a:lumMod val="10000"/>
              <a:lumOff val="90000"/>
            </a:schemeClr>
          </a:solidFill>
          <a:ln w="0">
            <a:solidFill>
              <a:schemeClr val="tx1">
                <a:lumMod val="10000"/>
                <a:lumOff val="90000"/>
              </a:schemeClr>
            </a:solidFill>
          </a:ln>
        </p:spPr>
        <p:txBody>
          <a:bodyPr>
            <a:noAutofit/>
          </a:bodyPr>
          <a:lstStyle>
            <a:lvl1pPr marL="0" indent="0" algn="ctr">
              <a:buNone/>
              <a:defRPr sz="21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0</a:t>
            </a:r>
            <a:endParaRPr lang="nb-NO"/>
          </a:p>
        </p:txBody>
      </p:sp>
      <p:sp>
        <p:nvSpPr>
          <p:cNvPr id="27" name="Plassholder for tekst 6">
            <a:extLst>
              <a:ext uri="{FF2B5EF4-FFF2-40B4-BE49-F238E27FC236}">
                <a16:creationId xmlns:a16="http://schemas.microsoft.com/office/drawing/2014/main" id="{B0567078-7F75-3C48-9095-1C67B5552B4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9066" y="5438109"/>
            <a:ext cx="469178" cy="469224"/>
          </a:xfrm>
          <a:prstGeom prst="ellipse">
            <a:avLst/>
          </a:prstGeom>
          <a:solidFill>
            <a:schemeClr val="tx1">
              <a:lumMod val="10000"/>
              <a:lumOff val="90000"/>
            </a:schemeClr>
          </a:solidFill>
          <a:ln w="0">
            <a:solidFill>
              <a:schemeClr val="tx1">
                <a:lumMod val="10000"/>
                <a:lumOff val="90000"/>
              </a:schemeClr>
            </a:solidFill>
          </a:ln>
        </p:spPr>
        <p:txBody>
          <a:bodyPr>
            <a:noAutofit/>
          </a:bodyPr>
          <a:lstStyle>
            <a:lvl1pPr marL="0" indent="0" algn="ctr">
              <a:buNone/>
              <a:defRPr sz="21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0</a:t>
            </a:r>
            <a:endParaRPr lang="nb-NO"/>
          </a:p>
        </p:txBody>
      </p:sp>
      <p:sp>
        <p:nvSpPr>
          <p:cNvPr id="29" name="Plassholder for tekst 4">
            <a:extLst>
              <a:ext uri="{FF2B5EF4-FFF2-40B4-BE49-F238E27FC236}">
                <a16:creationId xmlns:a16="http://schemas.microsoft.com/office/drawing/2014/main" id="{414899F1-6F0D-1141-85C0-4718E641AA5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431092" y="2222451"/>
            <a:ext cx="5273240" cy="406238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  <a:defRPr sz="2100" b="0" i="0" u="none" cap="none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nb-NO"/>
              <a:t>Klikk for å skrive tekst i malen</a:t>
            </a:r>
          </a:p>
        </p:txBody>
      </p:sp>
      <p:sp>
        <p:nvSpPr>
          <p:cNvPr id="36" name="Plassholder for tekst 7">
            <a:extLst>
              <a:ext uri="{FF2B5EF4-FFF2-40B4-BE49-F238E27FC236}">
                <a16:creationId xmlns:a16="http://schemas.microsoft.com/office/drawing/2014/main" id="{ED06C3ED-B13F-0F47-BB21-5D87986F42C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431092" y="3028597"/>
            <a:ext cx="5273240" cy="406238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  <a:defRPr sz="2100" b="0" i="0" u="none" cap="none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nb-NO"/>
              <a:t>Klikk for å skrive tekst i malen</a:t>
            </a:r>
          </a:p>
        </p:txBody>
      </p:sp>
      <p:sp>
        <p:nvSpPr>
          <p:cNvPr id="37" name="Plassholder for tekst 9">
            <a:extLst>
              <a:ext uri="{FF2B5EF4-FFF2-40B4-BE49-F238E27FC236}">
                <a16:creationId xmlns:a16="http://schemas.microsoft.com/office/drawing/2014/main" id="{4E922621-99B7-D54E-8810-83596E563A3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431092" y="3840979"/>
            <a:ext cx="5273240" cy="406238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  <a:defRPr sz="2100" b="0" i="0" u="none" cap="none">
                <a:solidFill>
                  <a:schemeClr val="tx2"/>
                </a:solidFill>
                <a:latin typeface="+mn-lt"/>
              </a:defRPr>
            </a:lvl1pPr>
            <a:lvl2pPr marL="457124" indent="0">
              <a:spcBef>
                <a:spcPts val="0"/>
              </a:spcBef>
              <a:buNone/>
              <a:defRPr/>
            </a:lvl2pPr>
          </a:lstStyle>
          <a:p>
            <a:pPr lvl="0"/>
            <a:r>
              <a:rPr lang="nb-NO"/>
              <a:t>Klikk for å skrive tekst i malen</a:t>
            </a:r>
          </a:p>
        </p:txBody>
      </p:sp>
      <p:sp>
        <p:nvSpPr>
          <p:cNvPr id="38" name="Plassholder for tekst 10">
            <a:extLst>
              <a:ext uri="{FF2B5EF4-FFF2-40B4-BE49-F238E27FC236}">
                <a16:creationId xmlns:a16="http://schemas.microsoft.com/office/drawing/2014/main" id="{CC6B6CD4-B8E5-3A48-BA7A-A143584FC8E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431092" y="4647127"/>
            <a:ext cx="5273240" cy="406238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  <a:defRPr sz="2100" b="0" i="0" u="none" cap="none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nb-NO"/>
              <a:t>Klikk for å skrive tekst i malen</a:t>
            </a:r>
          </a:p>
        </p:txBody>
      </p:sp>
      <p:sp>
        <p:nvSpPr>
          <p:cNvPr id="39" name="Plassholder for tekst 23">
            <a:extLst>
              <a:ext uri="{FF2B5EF4-FFF2-40B4-BE49-F238E27FC236}">
                <a16:creationId xmlns:a16="http://schemas.microsoft.com/office/drawing/2014/main" id="{0461BD71-D648-1D43-A677-F2FD3BFB26D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431092" y="5469604"/>
            <a:ext cx="5273240" cy="406238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  <a:defRPr sz="2100" b="0" i="0" u="none" cap="none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nb-NO"/>
              <a:t>Klikk for å skrive tekst i malen</a:t>
            </a:r>
          </a:p>
        </p:txBody>
      </p:sp>
      <p:pic>
        <p:nvPicPr>
          <p:cNvPr id="42" name="Grafikk 41">
            <a:extLst>
              <a:ext uri="{FF2B5EF4-FFF2-40B4-BE49-F238E27FC236}">
                <a16:creationId xmlns:a16="http://schemas.microsoft.com/office/drawing/2014/main" id="{F14AC39D-9E69-0C48-B15A-273B678A95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3391" r="42148" b="7164"/>
          <a:stretch/>
        </p:blipFill>
        <p:spPr>
          <a:xfrm>
            <a:off x="7365910" y="0"/>
            <a:ext cx="4826091" cy="6858000"/>
          </a:xfrm>
          <a:prstGeom prst="rect">
            <a:avLst/>
          </a:prstGeom>
        </p:spPr>
      </p:pic>
      <p:sp>
        <p:nvSpPr>
          <p:cNvPr id="20" name="Tittel 1">
            <a:extLst>
              <a:ext uri="{FF2B5EF4-FFF2-40B4-BE49-F238E27FC236}">
                <a16:creationId xmlns:a16="http://schemas.microsoft.com/office/drawing/2014/main" id="{9DC9604D-EDCA-DE4B-8AF8-477E79AB09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8697" y="845605"/>
            <a:ext cx="6028656" cy="438581"/>
          </a:xfrm>
        </p:spPr>
        <p:txBody>
          <a:bodyPr wrap="square" lIns="0" tIns="0" rIns="0" bIns="0" anchor="t">
            <a:noAutofit/>
          </a:bodyPr>
          <a:lstStyle>
            <a:lvl1pPr>
              <a:lnSpc>
                <a:spcPct val="100000"/>
              </a:lnSpc>
              <a:defRPr sz="2850"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tittel, 2 linjer</a:t>
            </a:r>
          </a:p>
        </p:txBody>
      </p:sp>
      <p:sp>
        <p:nvSpPr>
          <p:cNvPr id="22" name="Plassholder for tekst 7">
            <a:extLst>
              <a:ext uri="{FF2B5EF4-FFF2-40B4-BE49-F238E27FC236}">
                <a16:creationId xmlns:a16="http://schemas.microsoft.com/office/drawing/2014/main" id="{2E7F2493-F91E-6E42-8078-526C73DDAE6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8697" y="307552"/>
            <a:ext cx="6028656" cy="207413"/>
          </a:xfrm>
        </p:spPr>
        <p:txBody>
          <a:bodyPr>
            <a:noAutofit/>
          </a:bodyPr>
          <a:lstStyle>
            <a:lvl1pPr marL="0" indent="0">
              <a:buNone/>
              <a:defRPr sz="1350" b="0">
                <a:solidFill>
                  <a:srgbClr val="878787"/>
                </a:solidFill>
              </a:defRPr>
            </a:lvl1pPr>
          </a:lstStyle>
          <a:p>
            <a:pPr lvl="0"/>
            <a:r>
              <a:rPr lang="nb-NO"/>
              <a:t>Emne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A4791E4-AC5C-7E3A-98E8-5214390CA122}"/>
              </a:ext>
            </a:extLst>
          </p:cNvPr>
          <p:cNvSpPr>
            <a:spLocks noGrp="1"/>
          </p:cNvSpPr>
          <p:nvPr>
            <p:ph type="dt" sz="half" idx="35"/>
          </p:nvPr>
        </p:nvSpPr>
        <p:spPr/>
        <p:txBody>
          <a:bodyPr/>
          <a:lstStyle/>
          <a:p>
            <a:fld id="{82BF932E-36EF-3E4B-9B85-6C02528E9D5B}" type="datetime1">
              <a:rPr lang="nb-NO" smtClean="0"/>
              <a:t>17.02.2025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46FB72-E20D-2AE0-2F01-E258844AFF22}"/>
              </a:ext>
            </a:extLst>
          </p:cNvPr>
          <p:cNvSpPr>
            <a:spLocks noGrp="1"/>
          </p:cNvSpPr>
          <p:nvPr>
            <p:ph type="ftr" sz="quarter" idx="36"/>
          </p:nvPr>
        </p:nvSpPr>
        <p:spPr>
          <a:xfrm>
            <a:off x="674124" y="6479747"/>
            <a:ext cx="9069001" cy="207749"/>
          </a:xfrm>
          <a:prstGeom prst="rect">
            <a:avLst/>
          </a:prstGeom>
        </p:spPr>
        <p:txBody>
          <a:bodyPr/>
          <a:lstStyle/>
          <a:p>
            <a:pPr algn="l"/>
            <a:endParaRPr lang="nb-NO"/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6782CFA4-7001-4710-83D6-FC0CF8A9D500}"/>
              </a:ext>
            </a:extLst>
          </p:cNvPr>
          <p:cNvSpPr/>
          <p:nvPr userDrawn="1"/>
        </p:nvSpPr>
        <p:spPr>
          <a:xfrm>
            <a:off x="12406951" y="21773"/>
            <a:ext cx="4248192" cy="3118482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0" marR="0" lvl="0" indent="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" panose="020B0504020202020204" pitchFamily="34" charset="0"/>
              </a:rPr>
              <a:t>Tittel og agenda med tall</a:t>
            </a:r>
            <a:endParaRPr lang="nb-NO" sz="1200" b="0" i="0">
              <a:solidFill>
                <a:schemeClr val="tx1"/>
              </a:solidFill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 Light" panose="020F0302020204030204" pitchFamily="34" charset="0"/>
                <a:cs typeface="Arial Nova Light" panose="020F0302020204030204" pitchFamily="34" charset="0"/>
              </a:rPr>
              <a:t>Bruk kort og presis tittel. En tittel skal ikke overstige to linjer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nb-NO" sz="1200" b="0" i="0">
              <a:solidFill>
                <a:schemeClr val="tx1"/>
              </a:solidFill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b-NO" sz="1200" b="0" i="0">
                <a:solidFill>
                  <a:schemeClr val="tx1"/>
                </a:solidFill>
                <a:latin typeface="Arial Nova Light" panose="020F0302020204030204" pitchFamily="34" charset="0"/>
                <a:cs typeface="Arial Nova Light" panose="020F0302020204030204" pitchFamily="34" charset="0"/>
              </a:rPr>
              <a:t>Tekstfargen i NHOs presentasjoner er blå, sort og hvit – følg malen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nb-NO" sz="1200" b="0" i="0">
              <a:solidFill>
                <a:schemeClr val="tx1"/>
              </a:solidFill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b-NO" sz="1200" b="0" i="0">
                <a:solidFill>
                  <a:schemeClr val="tx1"/>
                </a:solidFill>
                <a:latin typeface="Arial Nova Light" panose="020F0302020204030204" pitchFamily="34" charset="0"/>
                <a:cs typeface="Arial Nova Light" panose="020F0302020204030204" pitchFamily="34" charset="0"/>
              </a:rPr>
              <a:t>Fyll inn tall i sirklene. Klikk bort sirklene om disse ikke skal brukes 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nb-NO" sz="1200" b="0" i="0">
              <a:solidFill>
                <a:schemeClr val="tx1"/>
              </a:solidFill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b-NO" sz="1200" b="0" i="0">
                <a:solidFill>
                  <a:schemeClr val="tx1"/>
                </a:solidFill>
                <a:latin typeface="Arial Nova Light" panose="020F0302020204030204" pitchFamily="34" charset="0"/>
                <a:cs typeface="Arial Nova Light" panose="020F0302020204030204" pitchFamily="34" charset="0"/>
              </a:rPr>
              <a:t>Sekundærfarger skal kun benyttes i figurer og ikoner. Fargene finner du som egendefinerte farger i figurfyll eller figuromriss</a:t>
            </a:r>
          </a:p>
          <a:p>
            <a:pPr marL="0" marR="0" lvl="0" indent="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sz="1200" b="0" i="0">
              <a:solidFill>
                <a:schemeClr val="tx1"/>
              </a:solidFill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0" marR="0" lvl="0" indent="0" algn="l" defTabSz="914248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 Light" panose="020B0304020202020204" pitchFamily="34" charset="0"/>
              </a:rPr>
              <a:t>Se eventuelt etter alternativ mal</a:t>
            </a:r>
            <a:endParaRPr lang="nb-NO" sz="1200" b="0" i="0">
              <a:solidFill>
                <a:schemeClr val="tx1"/>
              </a:solidFill>
              <a:latin typeface="Arial Nova" panose="020B0504020202020204" pitchFamily="34" charset="0"/>
            </a:endParaRPr>
          </a:p>
          <a:p>
            <a:pPr marL="0" marR="0" lvl="0" indent="0" algn="l" defTabSz="914248" rtl="0" eaLnBrk="1" fontAlgn="auto" latinLnBrk="0" hangingPunct="1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sz="1200" b="0" i="0">
              <a:solidFill>
                <a:schemeClr val="tx1"/>
              </a:solidFill>
              <a:latin typeface="Arial Nova Light" panose="020F0302020204030204" pitchFamily="34" charset="0"/>
              <a:cs typeface="Arial Nova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92486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898" userDrawn="1">
          <p15:clr>
            <a:srgbClr val="FBAE40"/>
          </p15:clr>
        </p15:guide>
        <p15:guide id="2" orient="horz" pos="1531" userDrawn="1">
          <p15:clr>
            <a:srgbClr val="FBAE40"/>
          </p15:clr>
        </p15:guide>
        <p15:guide id="3" orient="horz" pos="2041" userDrawn="1">
          <p15:clr>
            <a:srgbClr val="FBAE40"/>
          </p15:clr>
        </p15:guide>
        <p15:guide id="4" orient="horz" pos="2552" userDrawn="1">
          <p15:clr>
            <a:srgbClr val="FBAE40"/>
          </p15:clr>
        </p15:guide>
        <p15:guide id="5" orient="horz" pos="3572" userDrawn="1">
          <p15:clr>
            <a:srgbClr val="FBAE40"/>
          </p15:clr>
        </p15:guide>
        <p15:guide id="6" orient="horz" pos="3062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gativt sitat med bilde eller fyll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4D58595-D507-46BE-9A68-223EDA6B1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3EC46F18-9725-C54A-8A2D-3E00CFD5432A}" type="datetime1">
              <a:rPr lang="nb-NO" smtClean="0"/>
              <a:t>17.02.2025</a:t>
            </a:fld>
            <a:endParaRPr lang="nb-NO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C1671B6-BC5F-9171-6E3F-41E49FF199DE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001000" y="0"/>
            <a:ext cx="4191000" cy="6858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350">
                <a:solidFill>
                  <a:schemeClr val="tx1"/>
                </a:solidFill>
                <a:latin typeface="Arial Nova Light" panose="020B0304020202020204" pitchFamily="34" charset="0"/>
              </a:defRPr>
            </a:lvl1pPr>
          </a:lstStyle>
          <a:p>
            <a:r>
              <a:rPr lang="nb-NO" sz="1350"/>
              <a:t>Klikk på ikonet for å legge til et bilde</a:t>
            </a:r>
            <a:endParaRPr lang="nb-NO"/>
          </a:p>
        </p:txBody>
      </p:sp>
      <p:sp>
        <p:nvSpPr>
          <p:cNvPr id="17" name="Plassholder for tekst 7">
            <a:extLst>
              <a:ext uri="{FF2B5EF4-FFF2-40B4-BE49-F238E27FC236}">
                <a16:creationId xmlns:a16="http://schemas.microsoft.com/office/drawing/2014/main" id="{7A29B79D-F676-79F4-8169-32152D1AC7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8697" y="307552"/>
            <a:ext cx="5957200" cy="207413"/>
          </a:xfrm>
        </p:spPr>
        <p:txBody>
          <a:bodyPr>
            <a:noAutofit/>
          </a:bodyPr>
          <a:lstStyle>
            <a:lvl1pPr marL="0" indent="0">
              <a:buNone/>
              <a:defRPr sz="1350" b="0">
                <a:solidFill>
                  <a:srgbClr val="878787"/>
                </a:solidFill>
              </a:defRPr>
            </a:lvl1pPr>
          </a:lstStyle>
          <a:p>
            <a:pPr lvl="0"/>
            <a:r>
              <a:rPr lang="nb-NO"/>
              <a:t>Emne</a:t>
            </a:r>
          </a:p>
        </p:txBody>
      </p:sp>
      <p:sp>
        <p:nvSpPr>
          <p:cNvPr id="24" name="Plassholder for tekst 6">
            <a:extLst>
              <a:ext uri="{FF2B5EF4-FFF2-40B4-BE49-F238E27FC236}">
                <a16:creationId xmlns:a16="http://schemas.microsoft.com/office/drawing/2014/main" id="{FBAED5C8-BF05-2B57-914B-E5F9103E7FF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27593" y="4720977"/>
            <a:ext cx="5038828" cy="186974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350" b="0" i="0">
                <a:solidFill>
                  <a:schemeClr val="tx2"/>
                </a:solidFill>
                <a:latin typeface="Arial Nova" panose="020B0504020202020204" pitchFamily="34" charset="0"/>
              </a:defRPr>
            </a:lvl1pPr>
          </a:lstStyle>
          <a:p>
            <a:pPr lvl="0"/>
            <a:r>
              <a:rPr lang="nb-NO"/>
              <a:t>Navn</a:t>
            </a:r>
          </a:p>
        </p:txBody>
      </p:sp>
      <p:sp>
        <p:nvSpPr>
          <p:cNvPr id="26" name="Footer Placeholder 2">
            <a:extLst>
              <a:ext uri="{FF2B5EF4-FFF2-40B4-BE49-F238E27FC236}">
                <a16:creationId xmlns:a16="http://schemas.microsoft.com/office/drawing/2014/main" id="{FF5316BF-5CD1-8EBB-97EA-405C99020373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>
          <a:xfrm>
            <a:off x="674123" y="6479747"/>
            <a:ext cx="5961772" cy="207749"/>
          </a:xfrm>
          <a:prstGeom prst="rect">
            <a:avLst/>
          </a:prstGeom>
        </p:spPr>
        <p:txBody>
          <a:bodyPr/>
          <a:lstStyle/>
          <a:p>
            <a:pPr algn="l"/>
            <a:endParaRPr lang="nb-NO"/>
          </a:p>
        </p:txBody>
      </p:sp>
      <p:pic>
        <p:nvPicPr>
          <p:cNvPr id="15" name="logo_hvit" hidden="1">
            <a:extLst>
              <a:ext uri="{FF2B5EF4-FFF2-40B4-BE49-F238E27FC236}">
                <a16:creationId xmlns:a16="http://schemas.microsoft.com/office/drawing/2014/main" id="{9F7721DE-9A06-CA51-C1B5-FF833ABFF1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82379" y="295769"/>
            <a:ext cx="869322" cy="205912"/>
          </a:xfrm>
          <a:prstGeom prst="rect">
            <a:avLst/>
          </a:prstGeom>
        </p:spPr>
      </p:pic>
      <p:pic>
        <p:nvPicPr>
          <p:cNvPr id="19" name="logo_blaa" descr="Shape&#10;&#10;Description automatically generated with medium confidence" hidden="1">
            <a:extLst>
              <a:ext uri="{FF2B5EF4-FFF2-40B4-BE49-F238E27FC236}">
                <a16:creationId xmlns:a16="http://schemas.microsoft.com/office/drawing/2014/main" id="{DF58CE79-95DF-D961-D3AB-D3EF45C7425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2380" y="295770"/>
            <a:ext cx="862385" cy="205912"/>
          </a:xfrm>
          <a:prstGeom prst="rect">
            <a:avLst/>
          </a:prstGeom>
        </p:spPr>
      </p:pic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BF32E272-EDD6-DE1D-3B7D-DA14C1EC4F5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0982380" y="295770"/>
            <a:ext cx="868085" cy="205912"/>
          </a:xfrm>
          <a:blipFill>
            <a:blip r:embed="rId5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 </a:t>
            </a:r>
            <a:endParaRPr lang="nb-NO"/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69CCC837-54B2-54D7-F944-F53D90EB05DB}"/>
              </a:ext>
            </a:extLst>
          </p:cNvPr>
          <p:cNvSpPr/>
          <p:nvPr userDrawn="1"/>
        </p:nvSpPr>
        <p:spPr>
          <a:xfrm>
            <a:off x="12406951" y="21773"/>
            <a:ext cx="4248192" cy="577562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0" marR="0" lvl="0" indent="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" panose="020B0504020202020204" pitchFamily="34" charset="0"/>
              </a:rPr>
              <a:t>Sitat og bilde eller farget felt</a:t>
            </a:r>
            <a:endParaRPr lang="nb-NO" sz="1200" b="0" i="0">
              <a:solidFill>
                <a:schemeClr val="tx1"/>
              </a:solidFill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 Light" panose="020F0302020204030204" pitchFamily="34" charset="0"/>
                <a:cs typeface="Arial Nova Light" panose="020F0302020204030204" pitchFamily="34" charset="0"/>
              </a:rPr>
              <a:t>Bruk kort og presis tittel. En tittel skal ikke overstige to linjer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nb-NO" sz="1200" b="0" i="0">
              <a:solidFill>
                <a:schemeClr val="tx1"/>
              </a:solidFill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b-NO" sz="1200" b="0" i="0">
                <a:solidFill>
                  <a:schemeClr val="tx1"/>
                </a:solidFill>
                <a:latin typeface="Arial Nova Light" panose="020F0302020204030204" pitchFamily="34" charset="0"/>
                <a:cs typeface="Arial Nova Light" panose="020F0302020204030204" pitchFamily="34" charset="0"/>
              </a:rPr>
              <a:t>Tekstfargen i NHOs presentasjoner er blå, sort og hvit – følg malen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nb-NO" sz="1200" b="0" i="0">
              <a:solidFill>
                <a:schemeClr val="tx1"/>
              </a:solidFill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b-NO" sz="1200" b="0" i="0">
                <a:solidFill>
                  <a:schemeClr val="tx1"/>
                </a:solidFill>
                <a:latin typeface="Arial Nova Light" panose="020F0302020204030204" pitchFamily="34" charset="0"/>
                <a:cs typeface="Arial Nova Light" panose="020F0302020204030204" pitchFamily="34" charset="0"/>
              </a:rPr>
              <a:t>Sekundærfarger skal kun benyttes i figurer og ikoner. Fargene finner du som egendefinerte farger i figurfyll eller figuromriss</a:t>
            </a:r>
          </a:p>
          <a:p>
            <a:pPr marL="0" marR="0" lvl="0" indent="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sz="1200" b="0" i="0">
              <a:solidFill>
                <a:schemeClr val="tx1"/>
              </a:solidFill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0" marR="0" lvl="0" indent="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" panose="020B0504020202020204" pitchFamily="34" charset="0"/>
              </a:rPr>
              <a:t>Bilde</a:t>
            </a:r>
            <a:r>
              <a:rPr lang="nb-NO" sz="1200" b="0" i="0">
                <a:solidFill>
                  <a:schemeClr val="tx1"/>
                </a:solidFill>
                <a:latin typeface="Arial Nova Light" panose="020F0302020204030204" pitchFamily="34" charset="0"/>
                <a:cs typeface="Arial Nova Light" panose="020F0302020204030204" pitchFamily="34" charset="0"/>
              </a:rPr>
              <a:t> </a:t>
            </a: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latin typeface="Arial Nova Light" panose="020F0302020204030204" pitchFamily="34" charset="0"/>
                <a:cs typeface="Arial Nova Light" panose="020F0302020204030204" pitchFamily="34" charset="0"/>
              </a:rPr>
              <a:t>Velg heldekkende bilde via «Sett inn» -&gt; «Bilde» </a:t>
            </a: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latin typeface="Arial Nova Light" panose="020F0302020204030204" pitchFamily="34" charset="0"/>
                <a:cs typeface="Arial Nova Light" panose="020F0302020204030204" pitchFamily="34" charset="0"/>
              </a:rPr>
              <a:t> </a:t>
            </a: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latin typeface="Arial Nova Light" panose="020F0302020204030204" pitchFamily="34" charset="0"/>
                <a:cs typeface="Arial Nova Light" panose="020F0302020204030204" pitchFamily="34" charset="0"/>
              </a:rPr>
              <a:t>Se at bildet er skarpt, unngå å trekke i rammene. Juster bildet med bildeverktøyet slik at det blir riktig</a:t>
            </a: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sz="1200" b="0" i="0"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 Light" panose="020F0302020204030204" pitchFamily="34" charset="0"/>
                <a:cs typeface="Arial Nova Light" panose="020F0302020204030204" pitchFamily="34" charset="0"/>
              </a:rPr>
              <a:t>For å justere bildet trykk på «beskjær og fyll-knappen». Unngå å strekke bildet</a:t>
            </a: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sz="1200" b="0" i="0"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latin typeface="Arial Nova Light" panose="020F0302020204030204" pitchFamily="34" charset="0"/>
                <a:cs typeface="Arial Nova Light" panose="020F0302020204030204" pitchFamily="34" charset="0"/>
              </a:rPr>
              <a:t>Bilderettigheter: Det er ikke lov til å kopiere/bruke bilder uten å ha klarert med fotograf/eier av bildet</a:t>
            </a:r>
          </a:p>
          <a:p>
            <a:pPr marL="0" marR="0" lvl="0" indent="0" algn="l" defTabSz="914248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sz="1200" b="0" i="0"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0" marR="0" lvl="0" indent="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" panose="020B0504020202020204" pitchFamily="34" charset="0"/>
              </a:rPr>
              <a:t>Logo</a:t>
            </a:r>
            <a:r>
              <a:rPr lang="nb-NO" sz="1200" b="0" i="0">
                <a:solidFill>
                  <a:schemeClr val="tx1"/>
                </a:solidFill>
                <a:latin typeface="Arial Nova Light" panose="020F0302020204030204" pitchFamily="34" charset="0"/>
                <a:cs typeface="Arial Nova Light" panose="020F0302020204030204" pitchFamily="34" charset="0"/>
              </a:rPr>
              <a:t> </a:t>
            </a: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latin typeface="Arial Nova Light" panose="020F0302020204030204" pitchFamily="34" charset="0"/>
                <a:cs typeface="Arial Nova Light" panose="020F0302020204030204" pitchFamily="34" charset="0"/>
              </a:rPr>
              <a:t>Bruk logovelgeren for å sette rett logo på bildet. Sort på lyst bilde og hvit for mørkt bilde</a:t>
            </a:r>
          </a:p>
          <a:p>
            <a:pPr marL="0" marR="0" lvl="0" indent="0" algn="l" defTabSz="914248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sz="1200" b="0" i="0"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0" marR="0" lvl="0" indent="0" algn="l" defTabSz="914248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 Light" panose="020B0304020202020204" pitchFamily="34" charset="0"/>
              </a:rPr>
              <a:t>Se eventuelt etter alternativ mal</a:t>
            </a:r>
            <a:endParaRPr lang="nb-NO" sz="1200" b="0" i="0">
              <a:solidFill>
                <a:schemeClr val="tx1"/>
              </a:solidFill>
              <a:latin typeface="Arial Nova" panose="020B0504020202020204" pitchFamily="34" charset="0"/>
            </a:endParaRPr>
          </a:p>
          <a:p>
            <a:pPr marL="0" marR="0" lvl="0" indent="0" algn="l" defTabSz="914248" rtl="0" eaLnBrk="1" fontAlgn="auto" latinLnBrk="0" hangingPunct="1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sz="1200" b="0" i="0">
              <a:solidFill>
                <a:schemeClr val="tx1"/>
              </a:solidFill>
              <a:latin typeface="Arial Nova Light" panose="020F0302020204030204" pitchFamily="34" charset="0"/>
              <a:cs typeface="Arial Nova Light" panose="020F0302020204030204" pitchFamily="34" charset="0"/>
            </a:endParaRPr>
          </a:p>
        </p:txBody>
      </p:sp>
      <p:sp>
        <p:nvSpPr>
          <p:cNvPr id="25" name="Slide Number Placeholder 6">
            <a:extLst>
              <a:ext uri="{FF2B5EF4-FFF2-40B4-BE49-F238E27FC236}">
                <a16:creationId xmlns:a16="http://schemas.microsoft.com/office/drawing/2014/main" id="{4D16BB39-3AA2-4F9F-B7B7-0D0746A8C3A1}"/>
              </a:ext>
            </a:extLst>
          </p:cNvPr>
          <p:cNvSpPr txBox="1">
            <a:spLocks/>
          </p:cNvSpPr>
          <p:nvPr userDrawn="1"/>
        </p:nvSpPr>
        <p:spPr>
          <a:xfrm>
            <a:off x="11571297" y="6491385"/>
            <a:ext cx="264293" cy="184666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defPPr>
              <a:defRPr lang="en-US"/>
            </a:defPPr>
            <a:lvl1pPr marL="0" algn="r" defTabSz="914248" rtl="0" eaLnBrk="1" latinLnBrk="0" hangingPunct="1"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124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48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71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95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619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743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866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90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7B102EC-AAEC-484C-8A9B-B15A6B4E7EEA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8EC275B1-0074-8045-182F-422812506055}"/>
              </a:ext>
            </a:extLst>
          </p:cNvPr>
          <p:cNvSpPr txBox="1"/>
          <p:nvPr userDrawn="1"/>
        </p:nvSpPr>
        <p:spPr>
          <a:xfrm>
            <a:off x="666054" y="1544003"/>
            <a:ext cx="1437066" cy="154581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nb-NO" sz="12000" b="1">
                <a:solidFill>
                  <a:schemeClr val="accent3"/>
                </a:solidFill>
                <a:latin typeface="+mj-lt"/>
              </a:rPr>
              <a:t>“</a:t>
            </a:r>
          </a:p>
        </p:txBody>
      </p:sp>
      <p:sp>
        <p:nvSpPr>
          <p:cNvPr id="3" name="Plassholder for tekst 6">
            <a:extLst>
              <a:ext uri="{FF2B5EF4-FFF2-40B4-BE49-F238E27FC236}">
                <a16:creationId xmlns:a16="http://schemas.microsoft.com/office/drawing/2014/main" id="{CC4FA305-A36B-67AB-95C5-59BF96976E2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7913" y="2219190"/>
            <a:ext cx="5694392" cy="2308751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7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Sitat</a:t>
            </a:r>
          </a:p>
        </p:txBody>
      </p:sp>
    </p:spTree>
    <p:extLst>
      <p:ext uri="{BB962C8B-B14F-4D97-AF65-F5344CB8AC3E}">
        <p14:creationId xmlns:p14="http://schemas.microsoft.com/office/powerpoint/2010/main" val="30615092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5042" userDrawn="1">
          <p15:clr>
            <a:srgbClr val="FBAE40"/>
          </p15:clr>
        </p15:guide>
        <p15:guide id="3" orient="horz" pos="1389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 med tekst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18D0DA21-0FD4-4943-9193-333D0FB30A2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010750" y="2"/>
            <a:ext cx="4181250" cy="6857999"/>
          </a:xfrm>
          <a:solidFill>
            <a:schemeClr val="bg1"/>
          </a:solidFill>
        </p:spPr>
        <p:txBody>
          <a:bodyPr>
            <a:normAutofit/>
          </a:bodyPr>
          <a:lstStyle>
            <a:lvl1pPr marL="0" marR="0" indent="0" algn="l" defTabSz="914248" rtl="0" eaLnBrk="1" fontAlgn="auto" latinLnBrk="0" hangingPunct="1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50" b="0" i="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</a:defRPr>
            </a:lvl1pPr>
          </a:lstStyle>
          <a:p>
            <a:pPr marL="0" marR="0" lvl="0" indent="0" algn="l" defTabSz="914248" rtl="0" eaLnBrk="1" fontAlgn="auto" latinLnBrk="0" hangingPunct="1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350"/>
              <a:t>Ramme 1: Velg heldekkende bilde via «Sett inn» - «Bilde». Klikk bort «Ramme 2» </a:t>
            </a:r>
          </a:p>
          <a:p>
            <a:pPr marL="0" marR="0" lvl="0" indent="0" algn="l" defTabSz="914248" rtl="0" eaLnBrk="1" fontAlgn="auto" latinLnBrk="0" hangingPunct="1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350"/>
              <a:t>NB! Husk riktig valg av logo-farge</a:t>
            </a:r>
          </a:p>
        </p:txBody>
      </p:sp>
      <p:sp>
        <p:nvSpPr>
          <p:cNvPr id="15" name="Plassholder for tekst 6">
            <a:extLst>
              <a:ext uri="{FF2B5EF4-FFF2-40B4-BE49-F238E27FC236}">
                <a16:creationId xmlns:a16="http://schemas.microsoft.com/office/drawing/2014/main" id="{9DAC8161-D152-4EA1-838D-92E7CF7A8D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47913" y="4720977"/>
            <a:ext cx="5038828" cy="186974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350" b="0" i="0">
                <a:solidFill>
                  <a:schemeClr val="tx2"/>
                </a:solidFill>
                <a:latin typeface="Arial Nova" panose="020B0504020202020204" pitchFamily="34" charset="0"/>
              </a:defRPr>
            </a:lvl1pPr>
          </a:lstStyle>
          <a:p>
            <a:pPr lvl="0"/>
            <a:r>
              <a:rPr lang="nb-NO"/>
              <a:t>Navn</a:t>
            </a:r>
          </a:p>
        </p:txBody>
      </p:sp>
      <p:sp>
        <p:nvSpPr>
          <p:cNvPr id="11" name="Plassholder for innhold 2">
            <a:extLst>
              <a:ext uri="{FF2B5EF4-FFF2-40B4-BE49-F238E27FC236}">
                <a16:creationId xmlns:a16="http://schemas.microsoft.com/office/drawing/2014/main" id="{0ABC062E-06DE-49DD-9C96-8D049AD4FFE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204928" y="1897586"/>
            <a:ext cx="3313119" cy="4412456"/>
          </a:xfrm>
          <a:noFill/>
        </p:spPr>
        <p:txBody>
          <a:bodyPr lIns="0" tIns="0" rIns="0" bIns="0">
            <a:noAutofit/>
          </a:bodyPr>
          <a:lstStyle>
            <a:lvl1pPr marL="0" indent="0">
              <a:buNone/>
              <a:defRPr sz="1400" b="0" i="0">
                <a:solidFill>
                  <a:schemeClr val="tx1"/>
                </a:solidFill>
                <a:latin typeface="+mn-lt"/>
              </a:defRPr>
            </a:lvl1pPr>
            <a:lvl2pPr marL="457124" indent="0">
              <a:buNone/>
              <a:defRPr sz="1350">
                <a:latin typeface="Arial Nova Light" panose="020B0304020202020204" pitchFamily="34" charset="0"/>
              </a:defRPr>
            </a:lvl2pPr>
            <a:lvl3pPr marL="914248" indent="0">
              <a:buNone/>
              <a:defRPr sz="1350">
                <a:latin typeface="Arial Nova Light" panose="020B0304020202020204" pitchFamily="34" charset="0"/>
              </a:defRPr>
            </a:lvl3pPr>
            <a:lvl4pPr marL="1371371" indent="0">
              <a:buNone/>
              <a:defRPr sz="1350">
                <a:latin typeface="Arial Nova Light" panose="020B0304020202020204" pitchFamily="34" charset="0"/>
              </a:defRPr>
            </a:lvl4pPr>
            <a:lvl5pPr marL="1828495" indent="0">
              <a:buNone/>
              <a:defRPr sz="1350">
                <a:latin typeface="Arial Nova Light" panose="020B0304020202020204" pitchFamily="34" charset="0"/>
              </a:defRPr>
            </a:lvl5pPr>
          </a:lstStyle>
          <a:p>
            <a:pPr lvl="0"/>
            <a:r>
              <a:rPr lang="nb-NO"/>
              <a:t>Ramme 2: Klikk for å skrive tekst i malen. Klikk ikonene for graf/tabell i malen</a:t>
            </a:r>
          </a:p>
        </p:txBody>
      </p:sp>
      <p:sp>
        <p:nvSpPr>
          <p:cNvPr id="20" name="Plassholder for tekst 7">
            <a:extLst>
              <a:ext uri="{FF2B5EF4-FFF2-40B4-BE49-F238E27FC236}">
                <a16:creationId xmlns:a16="http://schemas.microsoft.com/office/drawing/2014/main" id="{6BD477C6-72A3-634D-A69C-AE0A9880545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78697" y="307552"/>
            <a:ext cx="5963609" cy="207413"/>
          </a:xfrm>
        </p:spPr>
        <p:txBody>
          <a:bodyPr>
            <a:noAutofit/>
          </a:bodyPr>
          <a:lstStyle>
            <a:lvl1pPr marL="0" indent="0">
              <a:buNone/>
              <a:defRPr sz="1350" b="0">
                <a:solidFill>
                  <a:srgbClr val="878787"/>
                </a:solidFill>
              </a:defRPr>
            </a:lvl1pPr>
          </a:lstStyle>
          <a:p>
            <a:pPr lvl="0"/>
            <a:r>
              <a:rPr lang="nb-NO"/>
              <a:t>Emne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730E6C-F178-03C9-AA0F-B2681B4EB967}"/>
              </a:ext>
            </a:extLst>
          </p:cNvPr>
          <p:cNvSpPr>
            <a:spLocks noGrp="1"/>
          </p:cNvSpPr>
          <p:nvPr>
            <p:ph type="dt" sz="half" idx="27"/>
          </p:nvPr>
        </p:nvSpPr>
        <p:spPr/>
        <p:txBody>
          <a:bodyPr/>
          <a:lstStyle/>
          <a:p>
            <a:fld id="{20C17AC4-B325-0443-98F5-3E57B718AC3B}" type="datetime1">
              <a:rPr lang="nb-NO" smtClean="0"/>
              <a:t>17.02.2025</a:t>
            </a:fld>
            <a:endParaRPr lang="nb-N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46C1D2B-93AE-5A21-B79C-2139923B04CF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>
          <a:xfrm>
            <a:off x="674125" y="6479747"/>
            <a:ext cx="5963609" cy="207749"/>
          </a:xfrm>
          <a:prstGeom prst="rect">
            <a:avLst/>
          </a:prstGeom>
        </p:spPr>
        <p:txBody>
          <a:bodyPr/>
          <a:lstStyle/>
          <a:p>
            <a:pPr algn="l"/>
            <a:endParaRPr lang="nb-NO"/>
          </a:p>
        </p:txBody>
      </p:sp>
      <p:pic>
        <p:nvPicPr>
          <p:cNvPr id="21" name="logo_hvit" hidden="1">
            <a:extLst>
              <a:ext uri="{FF2B5EF4-FFF2-40B4-BE49-F238E27FC236}">
                <a16:creationId xmlns:a16="http://schemas.microsoft.com/office/drawing/2014/main" id="{4F178C16-0F0D-0571-69A2-3FCD0B76B0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82379" y="295769"/>
            <a:ext cx="869322" cy="205912"/>
          </a:xfrm>
          <a:prstGeom prst="rect">
            <a:avLst/>
          </a:prstGeom>
        </p:spPr>
      </p:pic>
      <p:pic>
        <p:nvPicPr>
          <p:cNvPr id="17" name="logo_blaa" descr="Shape&#10;&#10;Description automatically generated with medium confidence" hidden="1">
            <a:extLst>
              <a:ext uri="{FF2B5EF4-FFF2-40B4-BE49-F238E27FC236}">
                <a16:creationId xmlns:a16="http://schemas.microsoft.com/office/drawing/2014/main" id="{2652E954-2B97-4DFB-4789-294BD8FE1F1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2380" y="295770"/>
            <a:ext cx="862385" cy="205912"/>
          </a:xfrm>
          <a:prstGeom prst="rect">
            <a:avLst/>
          </a:prstGeom>
        </p:spPr>
      </p:pic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C7DFA5F0-0D67-F7F2-87E9-A567EC7E066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0982380" y="295770"/>
            <a:ext cx="868085" cy="205912"/>
          </a:xfrm>
          <a:blipFill>
            <a:blip r:embed="rId5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 </a:t>
            </a:r>
            <a:endParaRPr lang="nb-NO"/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33710A97-324C-4606-C7A3-415228F34464}"/>
              </a:ext>
            </a:extLst>
          </p:cNvPr>
          <p:cNvSpPr/>
          <p:nvPr userDrawn="1"/>
        </p:nvSpPr>
        <p:spPr>
          <a:xfrm>
            <a:off x="12401944" y="0"/>
            <a:ext cx="4248192" cy="6883936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lvl="0"/>
            <a:r>
              <a:rPr lang="nb-NO" sz="1200" b="0"/>
              <a:t>Sitat med alternativ høyre spalte </a:t>
            </a: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 Light" panose="020F0302020204030204" pitchFamily="34" charset="0"/>
                <a:cs typeface="Arial Nova Light" panose="020F0302020204030204" pitchFamily="34" charset="0"/>
              </a:rPr>
              <a:t>Bruk kort og presis tittel. En tittel skal ikke overstige to linjer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nb-NO" sz="1200" b="0" i="0">
              <a:solidFill>
                <a:schemeClr val="tx1"/>
              </a:solidFill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b-NO" sz="1200" b="0" i="0">
                <a:solidFill>
                  <a:schemeClr val="tx1"/>
                </a:solidFill>
                <a:latin typeface="Arial Nova Light" panose="020F0302020204030204" pitchFamily="34" charset="0"/>
                <a:cs typeface="Arial Nova Light" panose="020F0302020204030204" pitchFamily="34" charset="0"/>
              </a:rPr>
              <a:t>Tekstfargen i NHOs presentasjoner er blå, sort og hvit – følg malen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nb-NO" sz="1200" b="0" i="0">
              <a:solidFill>
                <a:schemeClr val="tx1"/>
              </a:solidFill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b-NO" sz="1200" b="0" i="0">
                <a:solidFill>
                  <a:schemeClr val="tx1"/>
                </a:solidFill>
                <a:latin typeface="Arial Nova Light" panose="020F0302020204030204" pitchFamily="34" charset="0"/>
                <a:cs typeface="Arial Nova Light" panose="020F0302020204030204" pitchFamily="34" charset="0"/>
              </a:rPr>
              <a:t>Sekundærfarger skal kun benyttes i figurer og ikoner. Fargene finner du som egendefinerte farger i figurfyll eller figuromriss</a:t>
            </a:r>
          </a:p>
          <a:p>
            <a:pPr marL="0" marR="0" lvl="0" indent="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sz="1200" b="0" i="0">
              <a:solidFill>
                <a:schemeClr val="tx1"/>
              </a:solidFill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0" marR="0" lvl="0" indent="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" panose="020B0504020202020204" pitchFamily="34" charset="0"/>
              </a:rPr>
              <a:t>Bilde</a:t>
            </a:r>
            <a:r>
              <a:rPr lang="nb-NO" sz="1200" b="0" i="0">
                <a:solidFill>
                  <a:schemeClr val="tx1"/>
                </a:solidFill>
                <a:latin typeface="Arial Nova Light" panose="020F0302020204030204" pitchFamily="34" charset="0"/>
                <a:cs typeface="Arial Nova Light" panose="020F0302020204030204" pitchFamily="34" charset="0"/>
              </a:rPr>
              <a:t> </a:t>
            </a: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 Light" panose="020B0304020202020204" pitchFamily="34" charset="0"/>
              </a:rPr>
              <a:t>For å sette inn et heldekkende bilde klikk bort «ramme 2». Klikk så på bildeikonet og velg et bilde som passer til høydeformat. </a:t>
            </a:r>
            <a:r>
              <a:rPr lang="nb-NO" sz="1200" b="0" i="0">
                <a:latin typeface="Arial Nova Light" panose="020B0304020202020204" pitchFamily="34" charset="0"/>
              </a:rPr>
              <a:t>Juster bildet med bildeverktøyet slik at det blir riktig</a:t>
            </a:r>
          </a:p>
          <a:p>
            <a:pPr marL="0" marR="0" lvl="0" indent="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sz="1200" b="0" i="0"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latin typeface="Arial Nova Light" panose="020F0302020204030204" pitchFamily="34" charset="0"/>
                <a:cs typeface="Arial Nova Light" panose="020F0302020204030204" pitchFamily="34" charset="0"/>
              </a:rPr>
              <a:t>Se at bildet er skarpt, unngå å trekke i rammene. Juster bildet med bildeverktøyet slik at det blir riktig</a:t>
            </a: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sz="1200" b="0" i="0"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 Light" panose="020F0302020204030204" pitchFamily="34" charset="0"/>
                <a:cs typeface="Arial Nova Light" panose="020F0302020204030204" pitchFamily="34" charset="0"/>
              </a:rPr>
              <a:t>For å justere bildet trykk på «beskjær og fyll-knappen». Unngå å strekke bildet</a:t>
            </a: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sz="1200" b="0" i="0"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latin typeface="Arial Nova Light" panose="020F0302020204030204" pitchFamily="34" charset="0"/>
                <a:cs typeface="Arial Nova Light" panose="020F0302020204030204" pitchFamily="34" charset="0"/>
              </a:rPr>
              <a:t>Bilderettigheter: Det er ikke lov til å kopiere/bruke bilder uten å ha klarert med fotograf/eier av bildet</a:t>
            </a:r>
          </a:p>
          <a:p>
            <a:pPr marL="171450" marR="0" lvl="0" indent="-171450" algn="l" defTabSz="914248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 Light" panose="020B0304020202020204" pitchFamily="34" charset="0"/>
              </a:rPr>
              <a:t>Alternativt klikk i «ramme 2» og sett inn ønsket graf/tabell eller benytt rammen som et tekstfelt. Husk at du kan lage graf/tabell i </a:t>
            </a:r>
            <a:r>
              <a:rPr lang="nb-NO" sz="1200" b="0" i="0" err="1">
                <a:solidFill>
                  <a:schemeClr val="tx1"/>
                </a:solidFill>
                <a:latin typeface="Arial Nova Light" panose="020B0304020202020204" pitchFamily="34" charset="0"/>
              </a:rPr>
              <a:t>PowerBi</a:t>
            </a:r>
            <a:r>
              <a:rPr lang="nb-NO" sz="1200" b="0" i="0">
                <a:solidFill>
                  <a:schemeClr val="tx1"/>
                </a:solidFill>
                <a:latin typeface="Arial Nova Light" panose="020B0304020202020204" pitchFamily="34" charset="0"/>
              </a:rPr>
              <a:t>. Lim inn i rammen</a:t>
            </a:r>
          </a:p>
          <a:p>
            <a:pPr marL="171450" marR="0" lvl="0" indent="-171450" algn="l" defTabSz="914248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 Light" panose="020B0304020202020204" pitchFamily="34" charset="0"/>
              </a:rPr>
              <a:t>NHOs grafer har definerte farger</a:t>
            </a:r>
            <a:endParaRPr lang="nb-NO" sz="1200" b="0" i="0">
              <a:solidFill>
                <a:schemeClr val="tx1"/>
              </a:solidFill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0" marR="0" lvl="0" indent="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sz="1200" b="0" i="0">
              <a:solidFill>
                <a:schemeClr val="tx1"/>
              </a:solidFill>
              <a:latin typeface="Arial Nova" panose="020B0504020202020204" pitchFamily="34" charset="0"/>
            </a:endParaRPr>
          </a:p>
          <a:p>
            <a:pPr marL="0" marR="0" lvl="0" indent="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" panose="020B0504020202020204" pitchFamily="34" charset="0"/>
              </a:rPr>
              <a:t>Logo</a:t>
            </a:r>
            <a:r>
              <a:rPr lang="nb-NO" sz="1200" b="0" i="0">
                <a:solidFill>
                  <a:schemeClr val="tx1"/>
                </a:solidFill>
                <a:latin typeface="Arial Nova Light" panose="020F0302020204030204" pitchFamily="34" charset="0"/>
                <a:cs typeface="Arial Nova Light" panose="020F0302020204030204" pitchFamily="34" charset="0"/>
              </a:rPr>
              <a:t> </a:t>
            </a: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latin typeface="Arial Nova Light" panose="020F0302020204030204" pitchFamily="34" charset="0"/>
                <a:cs typeface="Arial Nova Light" panose="020F0302020204030204" pitchFamily="34" charset="0"/>
              </a:rPr>
              <a:t>Bruk logovelgeren for å sette rett logo på bildet. Sort på lyst bilde og hvit for mørkt bilde</a:t>
            </a:r>
          </a:p>
          <a:p>
            <a:pPr marL="0" marR="0" lvl="0" indent="0" algn="l" defTabSz="914248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sz="1200" b="0" i="0"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0" marR="0" lvl="0" indent="0" algn="l" defTabSz="914248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 Light" panose="020B0304020202020204" pitchFamily="34" charset="0"/>
              </a:rPr>
              <a:t>Se eventuelt etter alternativ mal</a:t>
            </a:r>
            <a:endParaRPr lang="nb-NO" sz="1200" b="0" i="0">
              <a:solidFill>
                <a:schemeClr val="tx1"/>
              </a:solidFill>
              <a:latin typeface="Arial Nova" panose="020B0504020202020204" pitchFamily="34" charset="0"/>
            </a:endParaRPr>
          </a:p>
        </p:txBody>
      </p:sp>
      <p:sp>
        <p:nvSpPr>
          <p:cNvPr id="22" name="Slide Number Placeholder 6">
            <a:extLst>
              <a:ext uri="{FF2B5EF4-FFF2-40B4-BE49-F238E27FC236}">
                <a16:creationId xmlns:a16="http://schemas.microsoft.com/office/drawing/2014/main" id="{9E6C8002-7DA0-FE0F-A936-AB6D69BFCEF3}"/>
              </a:ext>
            </a:extLst>
          </p:cNvPr>
          <p:cNvSpPr txBox="1">
            <a:spLocks/>
          </p:cNvSpPr>
          <p:nvPr userDrawn="1"/>
        </p:nvSpPr>
        <p:spPr>
          <a:xfrm>
            <a:off x="11571297" y="6491385"/>
            <a:ext cx="264293" cy="184666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defPPr>
              <a:defRPr lang="en-US"/>
            </a:defPPr>
            <a:lvl1pPr marL="0" algn="r" defTabSz="914248" rtl="0" eaLnBrk="1" latinLnBrk="0" hangingPunct="1"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124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48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71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95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619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743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866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90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7B102EC-AAEC-484C-8A9B-B15A6B4E7EEA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2AA37A30-ADF6-BCF6-5F9C-09EF62EFD74F}"/>
              </a:ext>
            </a:extLst>
          </p:cNvPr>
          <p:cNvSpPr txBox="1"/>
          <p:nvPr userDrawn="1"/>
        </p:nvSpPr>
        <p:spPr>
          <a:xfrm>
            <a:off x="666054" y="1544003"/>
            <a:ext cx="1437066" cy="154581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nb-NO" sz="12000" b="1">
                <a:solidFill>
                  <a:schemeClr val="accent3"/>
                </a:solidFill>
                <a:latin typeface="+mj-lt"/>
              </a:rPr>
              <a:t>“</a:t>
            </a:r>
          </a:p>
        </p:txBody>
      </p:sp>
      <p:sp>
        <p:nvSpPr>
          <p:cNvPr id="4" name="Plassholder for tekst 6">
            <a:extLst>
              <a:ext uri="{FF2B5EF4-FFF2-40B4-BE49-F238E27FC236}">
                <a16:creationId xmlns:a16="http://schemas.microsoft.com/office/drawing/2014/main" id="{654F3DDC-4220-A332-327C-4C48A29920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7913" y="2219190"/>
            <a:ext cx="5694392" cy="2308751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7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Sitat</a:t>
            </a:r>
          </a:p>
        </p:txBody>
      </p:sp>
    </p:spTree>
    <p:extLst>
      <p:ext uri="{BB962C8B-B14F-4D97-AF65-F5344CB8AC3E}">
        <p14:creationId xmlns:p14="http://schemas.microsoft.com/office/powerpoint/2010/main" val="29836146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5042" userDrawn="1">
          <p15:clr>
            <a:srgbClr val="FBAE40"/>
          </p15:clr>
        </p15:guide>
        <p15:guide id="3" orient="horz" pos="1389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 med tekst lyseblå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ktangel 22">
            <a:extLst>
              <a:ext uri="{FF2B5EF4-FFF2-40B4-BE49-F238E27FC236}">
                <a16:creationId xmlns:a16="http://schemas.microsoft.com/office/drawing/2014/main" id="{08BDAFCB-272A-4D98-B67B-02F435F83DFB}"/>
              </a:ext>
            </a:extLst>
          </p:cNvPr>
          <p:cNvSpPr/>
          <p:nvPr userDrawn="1"/>
        </p:nvSpPr>
        <p:spPr>
          <a:xfrm>
            <a:off x="0" y="-12502"/>
            <a:ext cx="8007239" cy="6883003"/>
          </a:xfrm>
          <a:prstGeom prst="rect">
            <a:avLst/>
          </a:prstGeom>
          <a:solidFill>
            <a:schemeClr val="accent3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/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18D0DA21-0FD4-4943-9193-333D0FB30A2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010750" y="2"/>
            <a:ext cx="4181250" cy="6857999"/>
          </a:xfrm>
          <a:solidFill>
            <a:schemeClr val="bg1"/>
          </a:solidFill>
        </p:spPr>
        <p:txBody>
          <a:bodyPr>
            <a:normAutofit/>
          </a:bodyPr>
          <a:lstStyle>
            <a:lvl1pPr marL="0" marR="0" indent="0" algn="l" defTabSz="914248" rtl="0" eaLnBrk="1" fontAlgn="auto" latinLnBrk="0" hangingPunct="1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50" b="0" i="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</a:defRPr>
            </a:lvl1pPr>
          </a:lstStyle>
          <a:p>
            <a:pPr marL="0" marR="0" lvl="0" indent="0" algn="l" defTabSz="914248" rtl="0" eaLnBrk="1" fontAlgn="auto" latinLnBrk="0" hangingPunct="1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350"/>
              <a:t>Ramme 1: Velg heldekkende bilde via «Sett inn» - «Bilde». Klikk bort «Ramme 2»</a:t>
            </a:r>
          </a:p>
          <a:p>
            <a:pPr marL="0" marR="0" lvl="0" indent="0" algn="l" defTabSz="914248" rtl="0" eaLnBrk="1" fontAlgn="auto" latinLnBrk="0" hangingPunct="1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350"/>
              <a:t>NB! Husk riktig valg av logo-farge</a:t>
            </a:r>
          </a:p>
        </p:txBody>
      </p:sp>
      <p:sp>
        <p:nvSpPr>
          <p:cNvPr id="15" name="Plassholder for tekst 6">
            <a:extLst>
              <a:ext uri="{FF2B5EF4-FFF2-40B4-BE49-F238E27FC236}">
                <a16:creationId xmlns:a16="http://schemas.microsoft.com/office/drawing/2014/main" id="{9DAC8161-D152-4EA1-838D-92E7CF7A8D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47913" y="4720977"/>
            <a:ext cx="5038828" cy="186974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350" b="0" i="0">
                <a:solidFill>
                  <a:schemeClr val="tx2"/>
                </a:solidFill>
                <a:latin typeface="Arial Nova" panose="020B0504020202020204" pitchFamily="34" charset="0"/>
              </a:defRPr>
            </a:lvl1pPr>
          </a:lstStyle>
          <a:p>
            <a:pPr lvl="0"/>
            <a:r>
              <a:rPr lang="nb-NO"/>
              <a:t>Navn</a:t>
            </a:r>
          </a:p>
        </p:txBody>
      </p:sp>
      <p:sp>
        <p:nvSpPr>
          <p:cNvPr id="11" name="Plassholder for innhold 2">
            <a:extLst>
              <a:ext uri="{FF2B5EF4-FFF2-40B4-BE49-F238E27FC236}">
                <a16:creationId xmlns:a16="http://schemas.microsoft.com/office/drawing/2014/main" id="{0ABC062E-06DE-49DD-9C96-8D049AD4FFE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204928" y="1897586"/>
            <a:ext cx="3313119" cy="4412456"/>
          </a:xfrm>
          <a:noFill/>
        </p:spPr>
        <p:txBody>
          <a:bodyPr lIns="0" tIns="0" rIns="0" bIns="0">
            <a:noAutofit/>
          </a:bodyPr>
          <a:lstStyle>
            <a:lvl1pPr marL="0" indent="0">
              <a:buNone/>
              <a:defRPr sz="1400" b="0" i="0">
                <a:solidFill>
                  <a:schemeClr val="tx1"/>
                </a:solidFill>
                <a:latin typeface="Arial Nova" panose="020B0504020202020204" pitchFamily="34" charset="0"/>
              </a:defRPr>
            </a:lvl1pPr>
            <a:lvl2pPr marL="457124" indent="0">
              <a:buNone/>
              <a:defRPr sz="1350">
                <a:latin typeface="Arial Nova Light" panose="020B0304020202020204" pitchFamily="34" charset="0"/>
              </a:defRPr>
            </a:lvl2pPr>
            <a:lvl3pPr marL="914248" indent="0">
              <a:buNone/>
              <a:defRPr sz="1350">
                <a:latin typeface="Arial Nova Light" panose="020B0304020202020204" pitchFamily="34" charset="0"/>
              </a:defRPr>
            </a:lvl3pPr>
            <a:lvl4pPr marL="1371371" indent="0">
              <a:buNone/>
              <a:defRPr sz="1350">
                <a:latin typeface="Arial Nova Light" panose="020B0304020202020204" pitchFamily="34" charset="0"/>
              </a:defRPr>
            </a:lvl4pPr>
            <a:lvl5pPr marL="1828495" indent="0">
              <a:buNone/>
              <a:defRPr sz="1350">
                <a:latin typeface="Arial Nova Light" panose="020B0304020202020204" pitchFamily="34" charset="0"/>
              </a:defRPr>
            </a:lvl5pPr>
          </a:lstStyle>
          <a:p>
            <a:pPr lvl="0"/>
            <a:r>
              <a:rPr lang="nb-NO"/>
              <a:t>Ramme 2: Klikk for å skrive tekst i malen. Klikk ikonene for graf/tabell i malen</a:t>
            </a:r>
          </a:p>
        </p:txBody>
      </p:sp>
      <p:sp>
        <p:nvSpPr>
          <p:cNvPr id="20" name="Plassholder for tekst 7">
            <a:extLst>
              <a:ext uri="{FF2B5EF4-FFF2-40B4-BE49-F238E27FC236}">
                <a16:creationId xmlns:a16="http://schemas.microsoft.com/office/drawing/2014/main" id="{6BD477C6-72A3-634D-A69C-AE0A9880545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78697" y="307552"/>
            <a:ext cx="5963609" cy="207413"/>
          </a:xfrm>
        </p:spPr>
        <p:txBody>
          <a:bodyPr>
            <a:noAutofit/>
          </a:bodyPr>
          <a:lstStyle>
            <a:lvl1pPr marL="0" indent="0">
              <a:buNone/>
              <a:defRPr sz="1350" b="0">
                <a:solidFill>
                  <a:srgbClr val="878787"/>
                </a:solidFill>
              </a:defRPr>
            </a:lvl1pPr>
          </a:lstStyle>
          <a:p>
            <a:pPr lvl="0"/>
            <a:r>
              <a:rPr lang="nb-NO"/>
              <a:t>Emne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730E6C-F178-03C9-AA0F-B2681B4EB967}"/>
              </a:ext>
            </a:extLst>
          </p:cNvPr>
          <p:cNvSpPr>
            <a:spLocks noGrp="1"/>
          </p:cNvSpPr>
          <p:nvPr>
            <p:ph type="dt" sz="half" idx="27"/>
          </p:nvPr>
        </p:nvSpPr>
        <p:spPr/>
        <p:txBody>
          <a:bodyPr/>
          <a:lstStyle/>
          <a:p>
            <a:fld id="{D59C9EF9-B3F4-9F4A-A95C-95B37379B636}" type="datetime1">
              <a:rPr lang="nb-NO" smtClean="0"/>
              <a:t>17.02.2025</a:t>
            </a:fld>
            <a:endParaRPr lang="nb-N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46C1D2B-93AE-5A21-B79C-2139923B04CF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>
          <a:xfrm>
            <a:off x="674125" y="6479747"/>
            <a:ext cx="5963609" cy="207749"/>
          </a:xfrm>
          <a:prstGeom prst="rect">
            <a:avLst/>
          </a:prstGeom>
        </p:spPr>
        <p:txBody>
          <a:bodyPr/>
          <a:lstStyle/>
          <a:p>
            <a:pPr algn="l"/>
            <a:endParaRPr lang="nb-NO"/>
          </a:p>
        </p:txBody>
      </p:sp>
      <p:pic>
        <p:nvPicPr>
          <p:cNvPr id="21" name="logo_hvit" hidden="1">
            <a:extLst>
              <a:ext uri="{FF2B5EF4-FFF2-40B4-BE49-F238E27FC236}">
                <a16:creationId xmlns:a16="http://schemas.microsoft.com/office/drawing/2014/main" id="{1EE69A14-F06C-9169-1637-2C9CAB6D311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82379" y="295769"/>
            <a:ext cx="869322" cy="205912"/>
          </a:xfrm>
          <a:prstGeom prst="rect">
            <a:avLst/>
          </a:prstGeom>
        </p:spPr>
      </p:pic>
      <p:pic>
        <p:nvPicPr>
          <p:cNvPr id="17" name="logo_blaa" descr="Shape&#10;&#10;Description automatically generated with medium confidence" hidden="1">
            <a:extLst>
              <a:ext uri="{FF2B5EF4-FFF2-40B4-BE49-F238E27FC236}">
                <a16:creationId xmlns:a16="http://schemas.microsoft.com/office/drawing/2014/main" id="{5DEE2514-822B-8190-B28B-FB4DD60679D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2380" y="295770"/>
            <a:ext cx="862385" cy="205912"/>
          </a:xfrm>
          <a:prstGeom prst="rect">
            <a:avLst/>
          </a:prstGeom>
        </p:spPr>
      </p:pic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DA2A090F-63E5-85EC-24A8-56FAC37EAA8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0982380" y="295770"/>
            <a:ext cx="868085" cy="205912"/>
          </a:xfrm>
          <a:blipFill>
            <a:blip r:embed="rId5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 </a:t>
            </a:r>
            <a:endParaRPr lang="nb-NO"/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66E187EC-23A8-6A39-5420-6D9336E9C52D}"/>
              </a:ext>
            </a:extLst>
          </p:cNvPr>
          <p:cNvSpPr/>
          <p:nvPr userDrawn="1"/>
        </p:nvSpPr>
        <p:spPr>
          <a:xfrm>
            <a:off x="12398448" y="0"/>
            <a:ext cx="4248192" cy="7196522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lvl="0"/>
            <a:r>
              <a:rPr lang="nb-NO" sz="1200" b="0"/>
              <a:t>Sitat med alternativ høyre spalte </a:t>
            </a: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 Light" panose="020B0304020202020204" pitchFamily="34" charset="0"/>
              </a:rPr>
              <a:t>Bruk kort og presis tittel. En tittel skal ikke overstige to linjer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nb-NO" sz="1200" b="0" i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b-NO" sz="1200" b="0" i="0">
                <a:solidFill>
                  <a:schemeClr val="tx1"/>
                </a:solidFill>
                <a:latin typeface="Arial Nova Light" panose="020B0304020202020204" pitchFamily="34" charset="0"/>
              </a:rPr>
              <a:t>Tekstfargen i NHOs presentasjoner er blå, sort og hvit – følg malen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nb-NO" sz="1200" b="0" i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b-NO" sz="1200" b="0" i="0">
                <a:solidFill>
                  <a:schemeClr val="tx1"/>
                </a:solidFill>
                <a:latin typeface="Arial Nova Light" panose="020B0304020202020204" pitchFamily="34" charset="0"/>
              </a:rPr>
              <a:t>Sekundærfarger skal </a:t>
            </a:r>
            <a:r>
              <a:rPr lang="nb-NO" sz="1200" b="0" i="0">
                <a:solidFill>
                  <a:schemeClr val="tx1"/>
                </a:solidFill>
                <a:latin typeface="Arial Nova" panose="020B0504020202020204" pitchFamily="34" charset="0"/>
              </a:rPr>
              <a:t>kun </a:t>
            </a:r>
            <a:r>
              <a:rPr lang="nb-NO" sz="1200" b="0" i="0">
                <a:solidFill>
                  <a:schemeClr val="tx1"/>
                </a:solidFill>
                <a:latin typeface="Arial Nova Light" panose="020B0304020202020204" pitchFamily="34" charset="0"/>
              </a:rPr>
              <a:t>benyttes i figurer og ikoner. Fargene finner du som egendefinerte farger i figurfyll eller figuromriss</a:t>
            </a:r>
          </a:p>
          <a:p>
            <a:pPr marL="0" marR="0" lvl="0" indent="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sz="1200" b="0" i="0">
              <a:solidFill>
                <a:schemeClr val="tx1"/>
              </a:solidFill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0" marR="0" lvl="0" indent="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" panose="020B0504020202020204" pitchFamily="34" charset="0"/>
              </a:rPr>
              <a:t>Bilde</a:t>
            </a:r>
            <a:r>
              <a:rPr lang="nb-NO" sz="1200" b="0" i="0">
                <a:solidFill>
                  <a:schemeClr val="tx1"/>
                </a:solidFill>
                <a:latin typeface="Arial Nova Light" panose="020F0302020204030204" pitchFamily="34" charset="0"/>
                <a:cs typeface="Arial Nova Light" panose="020F0302020204030204" pitchFamily="34" charset="0"/>
              </a:rPr>
              <a:t> </a:t>
            </a: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 Light" panose="020B0304020202020204" pitchFamily="34" charset="0"/>
              </a:rPr>
              <a:t>For å sette inn et heldekkende bilde klikk bort «ramme 2». Klikk så på bildeikonet og velg et bilde som passer til høydeformat. </a:t>
            </a:r>
            <a:r>
              <a:rPr lang="nb-NO" sz="1200" b="0" i="0">
                <a:latin typeface="Arial Nova Light" panose="020B0304020202020204" pitchFamily="34" charset="0"/>
              </a:rPr>
              <a:t>Juster bildet med bildeverktøyet slik at det blir riktig</a:t>
            </a:r>
          </a:p>
          <a:p>
            <a:pPr marL="0" marR="0" lvl="0" indent="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sz="1200" b="0" i="0"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latin typeface="Arial Nova Light" panose="020F0302020204030204" pitchFamily="34" charset="0"/>
                <a:cs typeface="Arial Nova Light" panose="020F0302020204030204" pitchFamily="34" charset="0"/>
              </a:rPr>
              <a:t>Se at bildet er skarpt, unngå å trekke i rammene. Juster bildet med bildeverktøyet slik at det blir riktig</a:t>
            </a: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sz="1200" b="0" i="0"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 Light" panose="020F0302020204030204" pitchFamily="34" charset="0"/>
                <a:cs typeface="Arial Nova Light" panose="020F0302020204030204" pitchFamily="34" charset="0"/>
              </a:rPr>
              <a:t>For å justere bildet trykk på «beskjær og fyll-knappen». Unngå å strekke bildet</a:t>
            </a: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sz="1200" b="0" i="0"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latin typeface="Arial Nova Light" panose="020F0302020204030204" pitchFamily="34" charset="0"/>
                <a:cs typeface="Arial Nova Light" panose="020F0302020204030204" pitchFamily="34" charset="0"/>
              </a:rPr>
              <a:t>Bilderettigheter: Det er ikke lov til å kopiere/bruke bilder uten å ha klarert med fotograf/eier av bildet</a:t>
            </a:r>
          </a:p>
          <a:p>
            <a:pPr marL="171450" marR="0" lvl="0" indent="-171450" algn="l" defTabSz="914248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 Light" panose="020B0304020202020204" pitchFamily="34" charset="0"/>
              </a:rPr>
              <a:t>Alternativt klikk i «ramme 2» og sett inn ønsket graf/tabell eller benytt rammen som et tekstfelt. Husk at du kan lage graf/tabell i </a:t>
            </a:r>
            <a:r>
              <a:rPr lang="nb-NO" sz="1200" b="0" i="0" err="1">
                <a:solidFill>
                  <a:schemeClr val="tx1"/>
                </a:solidFill>
                <a:latin typeface="Arial Nova Light" panose="020B0304020202020204" pitchFamily="34" charset="0"/>
              </a:rPr>
              <a:t>PowerBi</a:t>
            </a:r>
            <a:r>
              <a:rPr lang="nb-NO" sz="1200" b="0" i="0">
                <a:solidFill>
                  <a:schemeClr val="tx1"/>
                </a:solidFill>
                <a:latin typeface="Arial Nova Light" panose="020B0304020202020204" pitchFamily="34" charset="0"/>
              </a:rPr>
              <a:t>. Lim inn i rammen</a:t>
            </a:r>
          </a:p>
          <a:p>
            <a:pPr marL="171450" marR="0" lvl="0" indent="-171450" algn="l" defTabSz="914248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 Light" panose="020B0304020202020204" pitchFamily="34" charset="0"/>
              </a:rPr>
              <a:t>NHOs grafer har definerte farger</a:t>
            </a:r>
            <a:endParaRPr lang="nb-NO" sz="1200" b="0" i="0">
              <a:solidFill>
                <a:schemeClr val="tx1"/>
              </a:solidFill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0" marR="0" lvl="0" indent="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sz="1200" b="0" i="0">
              <a:solidFill>
                <a:schemeClr val="tx1"/>
              </a:solidFill>
              <a:latin typeface="Arial Nova" panose="020B0504020202020204" pitchFamily="34" charset="0"/>
            </a:endParaRPr>
          </a:p>
          <a:p>
            <a:pPr marL="0" marR="0" lvl="0" indent="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" panose="020B0504020202020204" pitchFamily="34" charset="0"/>
              </a:rPr>
              <a:t>Logo</a:t>
            </a:r>
            <a:r>
              <a:rPr lang="nb-NO" sz="1200" b="0" i="0">
                <a:solidFill>
                  <a:schemeClr val="tx1"/>
                </a:solidFill>
                <a:latin typeface="Arial Nova Light" panose="020F0302020204030204" pitchFamily="34" charset="0"/>
                <a:cs typeface="Arial Nova Light" panose="020F0302020204030204" pitchFamily="34" charset="0"/>
              </a:rPr>
              <a:t> </a:t>
            </a: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latin typeface="Arial Nova Light" panose="020F0302020204030204" pitchFamily="34" charset="0"/>
                <a:cs typeface="Arial Nova Light" panose="020F0302020204030204" pitchFamily="34" charset="0"/>
              </a:rPr>
              <a:t>Bruk logovelgeren for å sette rett logo på bildet. Sort på lyst bilde og hvit for mørkt bilde</a:t>
            </a:r>
          </a:p>
          <a:p>
            <a:pPr marL="0" marR="0" lvl="0" indent="0" algn="l" defTabSz="914248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sz="1200" b="0" i="0"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0" marR="0" lvl="0" indent="0" algn="l" defTabSz="914248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 Light" panose="020B0304020202020204" pitchFamily="34" charset="0"/>
              </a:rPr>
              <a:t>Se eventuelt etter alternativ mal</a:t>
            </a:r>
            <a:endParaRPr lang="nb-NO" sz="1200" b="0" i="0">
              <a:solidFill>
                <a:schemeClr val="tx1"/>
              </a:solidFill>
              <a:latin typeface="Arial Nova" panose="020B0504020202020204" pitchFamily="34" charset="0"/>
            </a:endParaRPr>
          </a:p>
          <a:p>
            <a:pPr marL="0" marR="0" lvl="0" indent="0" algn="l" defTabSz="914248" rtl="0" eaLnBrk="1" fontAlgn="auto" latinLnBrk="0" hangingPunct="1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sz="1200" b="0" i="0">
              <a:solidFill>
                <a:schemeClr val="tx1"/>
              </a:solidFill>
              <a:latin typeface="Arial Nova Light" panose="020F0302020204030204" pitchFamily="34" charset="0"/>
              <a:cs typeface="Arial Nova Light" panose="020F0302020204030204" pitchFamily="34" charset="0"/>
            </a:endParaRPr>
          </a:p>
        </p:txBody>
      </p:sp>
      <p:sp>
        <p:nvSpPr>
          <p:cNvPr id="23" name="Slide Number Placeholder 6">
            <a:extLst>
              <a:ext uri="{FF2B5EF4-FFF2-40B4-BE49-F238E27FC236}">
                <a16:creationId xmlns:a16="http://schemas.microsoft.com/office/drawing/2014/main" id="{3D86D1CA-BBB1-83C6-8314-567A403C40DB}"/>
              </a:ext>
            </a:extLst>
          </p:cNvPr>
          <p:cNvSpPr txBox="1">
            <a:spLocks/>
          </p:cNvSpPr>
          <p:nvPr userDrawn="1"/>
        </p:nvSpPr>
        <p:spPr>
          <a:xfrm>
            <a:off x="11571297" y="6491385"/>
            <a:ext cx="264293" cy="184666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defPPr>
              <a:defRPr lang="en-US"/>
            </a:defPPr>
            <a:lvl1pPr marL="0" algn="r" defTabSz="914248" rtl="0" eaLnBrk="1" latinLnBrk="0" hangingPunct="1"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124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48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71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95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619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743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866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90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7B102EC-AAEC-484C-8A9B-B15A6B4E7EEA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4896C8D4-77F6-C773-9EC4-292CC7DDED33}"/>
              </a:ext>
            </a:extLst>
          </p:cNvPr>
          <p:cNvSpPr txBox="1"/>
          <p:nvPr userDrawn="1"/>
        </p:nvSpPr>
        <p:spPr>
          <a:xfrm>
            <a:off x="666054" y="1544003"/>
            <a:ext cx="1437066" cy="154581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nb-NO" sz="12000" b="1">
                <a:solidFill>
                  <a:schemeClr val="bg1"/>
                </a:solidFill>
                <a:latin typeface="+mj-lt"/>
              </a:rPr>
              <a:t>“</a:t>
            </a:r>
          </a:p>
        </p:txBody>
      </p:sp>
      <p:sp>
        <p:nvSpPr>
          <p:cNvPr id="4" name="Plassholder for tekst 6">
            <a:extLst>
              <a:ext uri="{FF2B5EF4-FFF2-40B4-BE49-F238E27FC236}">
                <a16:creationId xmlns:a16="http://schemas.microsoft.com/office/drawing/2014/main" id="{81EC2F40-C74E-FF38-155E-9DD89AE7D9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7913" y="2219190"/>
            <a:ext cx="5694392" cy="2308751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7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Sitat</a:t>
            </a:r>
          </a:p>
        </p:txBody>
      </p:sp>
    </p:spTree>
    <p:extLst>
      <p:ext uri="{BB962C8B-B14F-4D97-AF65-F5344CB8AC3E}">
        <p14:creationId xmlns:p14="http://schemas.microsoft.com/office/powerpoint/2010/main" val="25330733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5042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_bilde_3_Mør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DC531C5F-56F2-49EC-8321-7D2B0A84ABE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" y="-1"/>
            <a:ext cx="12192000" cy="6858000"/>
          </a:xfrm>
          <a:solidFill>
            <a:schemeClr val="tx1">
              <a:lumMod val="10000"/>
              <a:lumOff val="9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350" b="0" i="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</a:defRPr>
            </a:lvl1pPr>
          </a:lstStyle>
          <a:p>
            <a:r>
              <a:rPr lang="nb-NO" sz="1350"/>
              <a:t>               Velg heldekkende bilde via «Sett inn» -&gt; «Bilde»  NB! Husk riktig valg av logo-farge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D5745212-B6AE-4059-977C-7E415DA84C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182" y="2897416"/>
            <a:ext cx="5960874" cy="1154018"/>
          </a:xfrm>
        </p:spPr>
        <p:txBody>
          <a:bodyPr wrap="square" lIns="0" tIns="0" rIns="0" bIns="0" anchor="t">
            <a:noAutofit/>
          </a:bodyPr>
          <a:lstStyle>
            <a:lvl1pPr algn="l">
              <a:defRPr sz="3899">
                <a:solidFill>
                  <a:srgbClr val="182F4E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9465F63-6204-4F80-A12E-B2DC21BC34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-125294"/>
            <a:ext cx="2743200" cy="15389"/>
          </a:xfrm>
        </p:spPr>
        <p:txBody>
          <a:bodyPr lIns="0" tIns="0" rIns="0" bIns="0">
            <a:spAutoFit/>
          </a:bodyPr>
          <a:lstStyle>
            <a:lvl1pPr>
              <a:defRPr sz="100"/>
            </a:lvl1pPr>
          </a:lstStyle>
          <a:p>
            <a:fld id="{556E2A9D-ED06-D345-A52C-46E3EADB13C8}" type="datetime1">
              <a:rPr lang="nb-NO" smtClean="0"/>
              <a:t>17.02.2025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477C1FE-B68D-4A22-B683-B1F35F759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00400" y="-125294"/>
            <a:ext cx="4114800" cy="1538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sz="100"/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581E902-157D-4F4D-881F-394970157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72401" y="-125294"/>
            <a:ext cx="2743200" cy="1538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sz="100"/>
            </a:lvl1pPr>
          </a:lstStyle>
          <a:p>
            <a:fld id="{B7B102EC-AAEC-484C-8A9B-B15A6B4E7EEA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96622CD-E3D8-48B7-9180-B57DC926E6F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65909" y="0"/>
            <a:ext cx="4826091" cy="68580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 </a:t>
            </a:r>
          </a:p>
        </p:txBody>
      </p:sp>
      <p:pic>
        <p:nvPicPr>
          <p:cNvPr id="13" name="logo_hvit" hidden="1">
            <a:extLst>
              <a:ext uri="{FF2B5EF4-FFF2-40B4-BE49-F238E27FC236}">
                <a16:creationId xmlns:a16="http://schemas.microsoft.com/office/drawing/2014/main" id="{172A54F7-FC58-4ADF-B4C5-C2CEEBCE50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74153" y="1229816"/>
            <a:ext cx="1486970" cy="352211"/>
          </a:xfrm>
          <a:prstGeom prst="rect">
            <a:avLst/>
          </a:prstGeom>
        </p:spPr>
      </p:pic>
      <p:pic>
        <p:nvPicPr>
          <p:cNvPr id="7" name="logo_blaa" descr="Shape&#10;&#10;Description automatically generated with medium confidence" hidden="1">
            <a:extLst>
              <a:ext uri="{FF2B5EF4-FFF2-40B4-BE49-F238E27FC236}">
                <a16:creationId xmlns:a16="http://schemas.microsoft.com/office/drawing/2014/main" id="{8F2DD883-91F1-F4B8-F419-73EEA74FFF4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54" y="1229816"/>
            <a:ext cx="1475101" cy="352211"/>
          </a:xfrm>
          <a:prstGeom prst="rect">
            <a:avLst/>
          </a:prstGeom>
        </p:spPr>
      </p:pic>
      <p:sp>
        <p:nvSpPr>
          <p:cNvPr id="15" name="TekstSylinder 14">
            <a:extLst>
              <a:ext uri="{FF2B5EF4-FFF2-40B4-BE49-F238E27FC236}">
                <a16:creationId xmlns:a16="http://schemas.microsoft.com/office/drawing/2014/main" id="{F15D5250-8C21-F349-B18C-B5A1C7328928}"/>
              </a:ext>
            </a:extLst>
          </p:cNvPr>
          <p:cNvSpPr txBox="1"/>
          <p:nvPr/>
        </p:nvSpPr>
        <p:spPr>
          <a:xfrm>
            <a:off x="12332344" y="-1"/>
            <a:ext cx="2614900" cy="33746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200">
                <a:solidFill>
                  <a:schemeClr val="tx1"/>
                </a:solidFill>
              </a:rPr>
              <a:t>Forside med et lyst bilde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200" b="0" i="0">
                <a:solidFill>
                  <a:schemeClr val="tx1"/>
                </a:solidFill>
                <a:latin typeface="Arial Nova Light" panose="020B0304020202020204" pitchFamily="34" charset="0"/>
              </a:rPr>
              <a:t>Bruk kort og presis tittel. En tittel skal ikke overstige to linjer.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nb-NO" sz="1200" b="0" i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 Light" panose="020B0304020202020204" pitchFamily="34" charset="0"/>
              </a:rPr>
              <a:t>Til bruk av et lyst bakgrunnsbilde. Husk at logo og tekst skal stå tydelig. Se alternativ mal ved et mørkt bakgrunnsbilde</a:t>
            </a: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sz="1200" b="0" i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 Light" panose="020B0304020202020204" pitchFamily="34" charset="0"/>
              </a:rPr>
              <a:t>For å justere bildet trykk på «beskjær og fyll-knappen». Unngå å strekke bildet</a:t>
            </a:r>
          </a:p>
          <a:p>
            <a:pPr marL="214282" marR="0" lvl="0" indent="-214282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sz="1200" b="0" i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pPr marL="0" marR="0" lvl="0" indent="0" algn="l" defTabSz="914248" rtl="0" eaLnBrk="1" fontAlgn="auto" latinLnBrk="0" hangingPunct="1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 Light" panose="020B0304020202020204" pitchFamily="34" charset="0"/>
              </a:rPr>
              <a:t>Se eventuelt etter alternativ mal</a:t>
            </a:r>
            <a:endParaRPr lang="nb-NO" sz="1200" b="0" i="0">
              <a:solidFill>
                <a:schemeClr val="tx1"/>
              </a:solidFill>
              <a:latin typeface="Arial Nova" panose="020B0504020202020204" pitchFamily="34" charset="0"/>
            </a:endParaRPr>
          </a:p>
          <a:p>
            <a:pPr marL="214282" marR="0" lvl="0" indent="-214282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sz="1200" b="0" i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pPr marL="214282" indent="-214282">
              <a:buFont typeface="Arial" panose="020B0604020202020204" pitchFamily="34" charset="0"/>
              <a:buChar char="•"/>
            </a:pPr>
            <a:endParaRPr lang="nb-NO" sz="1200" b="0" i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nb-NO" sz="1200" b="0" i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6" name="Plassholder for tekst 4">
            <a:extLst>
              <a:ext uri="{FF2B5EF4-FFF2-40B4-BE49-F238E27FC236}">
                <a16:creationId xmlns:a16="http://schemas.microsoft.com/office/drawing/2014/main" id="{316448D1-4787-3042-B4F6-8E71FB4A480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85046" y="5709314"/>
            <a:ext cx="5486421" cy="20774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  <a:defRPr sz="1350" b="0" i="0" u="none" cap="none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nb-NO"/>
              <a:t>Navn</a:t>
            </a:r>
          </a:p>
        </p:txBody>
      </p:sp>
      <p:sp>
        <p:nvSpPr>
          <p:cNvPr id="17" name="Plassholder for tekst 4">
            <a:extLst>
              <a:ext uri="{FF2B5EF4-FFF2-40B4-BE49-F238E27FC236}">
                <a16:creationId xmlns:a16="http://schemas.microsoft.com/office/drawing/2014/main" id="{B5223676-906D-8C4D-9FA6-64737258EF5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85046" y="5967857"/>
            <a:ext cx="5486421" cy="20774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  <a:defRPr sz="1350" b="0" i="0" u="none" cap="none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nb-NO"/>
              <a:t>Dato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E6436189-3FC7-F3E1-053D-E0B7062DB57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76503" y="1242795"/>
            <a:ext cx="1486970" cy="352713"/>
          </a:xfrm>
          <a:blipFill>
            <a:blip r:embed="rId7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 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01557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3759" userDrawn="1">
          <p15:clr>
            <a:srgbClr val="FBAE40"/>
          </p15:clr>
        </p15:guide>
        <p15:guide id="3" orient="horz" pos="3589" userDrawn="1">
          <p15:clr>
            <a:srgbClr val="FBAE40"/>
          </p15:clr>
        </p15:guide>
        <p15:guide id="4" pos="421" userDrawn="1">
          <p15:clr>
            <a:srgbClr val="FBAE40"/>
          </p15:clr>
        </p15:guide>
        <p15:guide id="5" orient="horz" pos="1820" userDrawn="1">
          <p15:clr>
            <a:srgbClr val="FBAE40"/>
          </p15:clr>
        </p15:guide>
        <p15:guide id="6" orient="horz" pos="1003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3 bilder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rafikk 79">
            <a:extLst>
              <a:ext uri="{FF2B5EF4-FFF2-40B4-BE49-F238E27FC236}">
                <a16:creationId xmlns:a16="http://schemas.microsoft.com/office/drawing/2014/main" id="{FED18BAA-ECFC-8E43-95FA-D25ACA3003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3391" r="42148" b="7164"/>
          <a:stretch/>
        </p:blipFill>
        <p:spPr>
          <a:xfrm>
            <a:off x="7365910" y="0"/>
            <a:ext cx="4826091" cy="6858000"/>
          </a:xfrm>
          <a:prstGeom prst="rect">
            <a:avLst/>
          </a:prstGeom>
        </p:spPr>
      </p:pic>
      <p:sp>
        <p:nvSpPr>
          <p:cNvPr id="41" name="Tittel 1">
            <a:extLst>
              <a:ext uri="{FF2B5EF4-FFF2-40B4-BE49-F238E27FC236}">
                <a16:creationId xmlns:a16="http://schemas.microsoft.com/office/drawing/2014/main" id="{FCFCCECE-974E-AE40-B23C-A3F244FF52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4124" y="845605"/>
            <a:ext cx="8664908" cy="438581"/>
          </a:xfrm>
        </p:spPr>
        <p:txBody>
          <a:bodyPr wrap="square" lIns="0" tIns="0" rIns="0" bIns="0" anchor="t">
            <a:noAutofit/>
          </a:bodyPr>
          <a:lstStyle>
            <a:lvl1pPr>
              <a:lnSpc>
                <a:spcPct val="100000"/>
              </a:lnSpc>
              <a:defRPr sz="2850"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tittel, 2 linjer</a:t>
            </a:r>
          </a:p>
        </p:txBody>
      </p:sp>
      <p:sp>
        <p:nvSpPr>
          <p:cNvPr id="64" name="Plassholder for bilde 15">
            <a:extLst>
              <a:ext uri="{FF2B5EF4-FFF2-40B4-BE49-F238E27FC236}">
                <a16:creationId xmlns:a16="http://schemas.microsoft.com/office/drawing/2014/main" id="{37AFE8CA-0572-B046-A610-1299187325D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74123" y="1894149"/>
            <a:ext cx="3468913" cy="2371374"/>
          </a:xfrm>
          <a:custGeom>
            <a:avLst/>
            <a:gdLst>
              <a:gd name="connsiteX0" fmla="*/ 49128 w 2222575"/>
              <a:gd name="connsiteY0" fmla="*/ 0 h 2137870"/>
              <a:gd name="connsiteX1" fmla="*/ 2173447 w 2222575"/>
              <a:gd name="connsiteY1" fmla="*/ 0 h 2137870"/>
              <a:gd name="connsiteX2" fmla="*/ 2222575 w 2222575"/>
              <a:gd name="connsiteY2" fmla="*/ 49128 h 2137870"/>
              <a:gd name="connsiteX3" fmla="*/ 2222575 w 2222575"/>
              <a:gd name="connsiteY3" fmla="*/ 2088742 h 2137870"/>
              <a:gd name="connsiteX4" fmla="*/ 2173447 w 2222575"/>
              <a:gd name="connsiteY4" fmla="*/ 2137870 h 2137870"/>
              <a:gd name="connsiteX5" fmla="*/ 49128 w 2222575"/>
              <a:gd name="connsiteY5" fmla="*/ 2137870 h 2137870"/>
              <a:gd name="connsiteX6" fmla="*/ 0 w 2222575"/>
              <a:gd name="connsiteY6" fmla="*/ 2088742 h 2137870"/>
              <a:gd name="connsiteX7" fmla="*/ 0 w 2222575"/>
              <a:gd name="connsiteY7" fmla="*/ 49128 h 2137870"/>
              <a:gd name="connsiteX8" fmla="*/ 49128 w 2222575"/>
              <a:gd name="connsiteY8" fmla="*/ 0 h 2137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22575" h="2137870">
                <a:moveTo>
                  <a:pt x="49128" y="0"/>
                </a:moveTo>
                <a:lnTo>
                  <a:pt x="2173447" y="0"/>
                </a:lnTo>
                <a:cubicBezTo>
                  <a:pt x="2200580" y="0"/>
                  <a:pt x="2222575" y="21995"/>
                  <a:pt x="2222575" y="49128"/>
                </a:cubicBezTo>
                <a:lnTo>
                  <a:pt x="2222575" y="2088742"/>
                </a:lnTo>
                <a:cubicBezTo>
                  <a:pt x="2222575" y="2115875"/>
                  <a:pt x="2200580" y="2137870"/>
                  <a:pt x="2173447" y="2137870"/>
                </a:cubicBezTo>
                <a:lnTo>
                  <a:pt x="49128" y="2137870"/>
                </a:lnTo>
                <a:cubicBezTo>
                  <a:pt x="21995" y="2137870"/>
                  <a:pt x="0" y="2115875"/>
                  <a:pt x="0" y="2088742"/>
                </a:cubicBezTo>
                <a:lnTo>
                  <a:pt x="0" y="49128"/>
                </a:lnTo>
                <a:cubicBezTo>
                  <a:pt x="0" y="21995"/>
                  <a:pt x="21995" y="0"/>
                  <a:pt x="49128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 marL="0" marR="0" indent="0" algn="l" defTabSz="914248" rtl="0" eaLnBrk="1" fontAlgn="auto" latinLnBrk="0" hangingPunct="1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65" name="Plassholder for tekst 16">
            <a:extLst>
              <a:ext uri="{FF2B5EF4-FFF2-40B4-BE49-F238E27FC236}">
                <a16:creationId xmlns:a16="http://schemas.microsoft.com/office/drawing/2014/main" id="{B42C2AF0-A914-1049-AD4A-9961FCA245C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4122" y="4436027"/>
            <a:ext cx="3468913" cy="230400"/>
          </a:xfrm>
        </p:spPr>
        <p:txBody>
          <a:bodyPr>
            <a:noAutofit/>
          </a:bodyPr>
          <a:lstStyle>
            <a:lvl1pPr marL="0" indent="0">
              <a:buNone/>
              <a:defRPr sz="1400" b="0" i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nb-NO"/>
              <a:t>Heading</a:t>
            </a:r>
          </a:p>
        </p:txBody>
      </p:sp>
      <p:sp>
        <p:nvSpPr>
          <p:cNvPr id="66" name="Plassholder for tekst 16">
            <a:extLst>
              <a:ext uri="{FF2B5EF4-FFF2-40B4-BE49-F238E27FC236}">
                <a16:creationId xmlns:a16="http://schemas.microsoft.com/office/drawing/2014/main" id="{0244381F-EBAA-864D-87CC-C4AB0FCD080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74122" y="4795285"/>
            <a:ext cx="3468913" cy="1354183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05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nb-NO"/>
              <a:t>Tekst</a:t>
            </a:r>
          </a:p>
        </p:txBody>
      </p:sp>
      <p:sp>
        <p:nvSpPr>
          <p:cNvPr id="67" name="Plassholder for tekst 16">
            <a:extLst>
              <a:ext uri="{FF2B5EF4-FFF2-40B4-BE49-F238E27FC236}">
                <a16:creationId xmlns:a16="http://schemas.microsoft.com/office/drawing/2014/main" id="{5D8FA4D4-E91D-2E49-9D1C-E14AC775F52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74122" y="4081138"/>
            <a:ext cx="3468913" cy="194613"/>
          </a:xfrm>
          <a:noFill/>
        </p:spPr>
        <p:txBody>
          <a:bodyPr lIns="36000" rIns="36000" anchor="ctr">
            <a:noAutofit/>
          </a:bodyPr>
          <a:lstStyle>
            <a:lvl1pPr marL="0" indent="0">
              <a:buNone/>
              <a:defRPr sz="500" i="0">
                <a:solidFill>
                  <a:schemeClr val="lt1"/>
                </a:solidFill>
                <a:latin typeface="Arial Nova Light" panose="020B0304020202020204" pitchFamily="34" charset="0"/>
              </a:defRPr>
            </a:lvl1pPr>
          </a:lstStyle>
          <a:p>
            <a:pPr lvl="0"/>
            <a:r>
              <a:rPr lang="nb-NO"/>
              <a:t>Foto</a:t>
            </a:r>
          </a:p>
        </p:txBody>
      </p:sp>
      <p:sp>
        <p:nvSpPr>
          <p:cNvPr id="69" name="Plassholder for tekst 16">
            <a:extLst>
              <a:ext uri="{FF2B5EF4-FFF2-40B4-BE49-F238E27FC236}">
                <a16:creationId xmlns:a16="http://schemas.microsoft.com/office/drawing/2014/main" id="{D63F7035-4632-5541-9509-202688E1B87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57985" y="4433159"/>
            <a:ext cx="3468913" cy="230400"/>
          </a:xfrm>
        </p:spPr>
        <p:txBody>
          <a:bodyPr>
            <a:noAutofit/>
          </a:bodyPr>
          <a:lstStyle>
            <a:lvl1pPr marL="0" indent="0">
              <a:buNone/>
              <a:defRPr sz="1400" b="0" i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nb-NO"/>
              <a:t>Heading</a:t>
            </a:r>
          </a:p>
        </p:txBody>
      </p:sp>
      <p:sp>
        <p:nvSpPr>
          <p:cNvPr id="70" name="Plassholder for tekst 16">
            <a:extLst>
              <a:ext uri="{FF2B5EF4-FFF2-40B4-BE49-F238E27FC236}">
                <a16:creationId xmlns:a16="http://schemas.microsoft.com/office/drawing/2014/main" id="{68C3C590-30D1-C745-A270-179CB8B0C89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357985" y="4792417"/>
            <a:ext cx="3468913" cy="1354183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05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nb-NO"/>
              <a:t>Tekst</a:t>
            </a:r>
          </a:p>
        </p:txBody>
      </p:sp>
      <p:sp>
        <p:nvSpPr>
          <p:cNvPr id="71" name="Plassholder for tekst 16">
            <a:extLst>
              <a:ext uri="{FF2B5EF4-FFF2-40B4-BE49-F238E27FC236}">
                <a16:creationId xmlns:a16="http://schemas.microsoft.com/office/drawing/2014/main" id="{F51E52AC-EAE1-6840-AC1E-BD69D9D6A6B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357987" y="4081138"/>
            <a:ext cx="3468913" cy="194613"/>
          </a:xfrm>
          <a:noFill/>
        </p:spPr>
        <p:txBody>
          <a:bodyPr lIns="36000" rIns="36000" anchor="ctr">
            <a:noAutofit/>
          </a:bodyPr>
          <a:lstStyle>
            <a:lvl1pPr marL="0" indent="0">
              <a:buNone/>
              <a:defRPr sz="500" i="0">
                <a:solidFill>
                  <a:schemeClr val="lt1"/>
                </a:solidFill>
                <a:latin typeface="Arial Nova Light" panose="020B0304020202020204" pitchFamily="34" charset="0"/>
              </a:defRPr>
            </a:lvl1pPr>
          </a:lstStyle>
          <a:p>
            <a:pPr lvl="0"/>
            <a:r>
              <a:rPr lang="nb-NO"/>
              <a:t>Foto</a:t>
            </a:r>
          </a:p>
        </p:txBody>
      </p:sp>
      <p:sp>
        <p:nvSpPr>
          <p:cNvPr id="72" name="Plassholder for bilde 27">
            <a:extLst>
              <a:ext uri="{FF2B5EF4-FFF2-40B4-BE49-F238E27FC236}">
                <a16:creationId xmlns:a16="http://schemas.microsoft.com/office/drawing/2014/main" id="{05A2C9B5-8B05-8940-807E-AFBCBA76A685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026400" y="1894149"/>
            <a:ext cx="3468914" cy="2368506"/>
          </a:xfrm>
          <a:custGeom>
            <a:avLst/>
            <a:gdLst>
              <a:gd name="connsiteX0" fmla="*/ 49128 w 2222575"/>
              <a:gd name="connsiteY0" fmla="*/ 0 h 2137870"/>
              <a:gd name="connsiteX1" fmla="*/ 2173447 w 2222575"/>
              <a:gd name="connsiteY1" fmla="*/ 0 h 2137870"/>
              <a:gd name="connsiteX2" fmla="*/ 2222575 w 2222575"/>
              <a:gd name="connsiteY2" fmla="*/ 49128 h 2137870"/>
              <a:gd name="connsiteX3" fmla="*/ 2222575 w 2222575"/>
              <a:gd name="connsiteY3" fmla="*/ 2088742 h 2137870"/>
              <a:gd name="connsiteX4" fmla="*/ 2173447 w 2222575"/>
              <a:gd name="connsiteY4" fmla="*/ 2137870 h 2137870"/>
              <a:gd name="connsiteX5" fmla="*/ 49128 w 2222575"/>
              <a:gd name="connsiteY5" fmla="*/ 2137870 h 2137870"/>
              <a:gd name="connsiteX6" fmla="*/ 0 w 2222575"/>
              <a:gd name="connsiteY6" fmla="*/ 2088742 h 2137870"/>
              <a:gd name="connsiteX7" fmla="*/ 0 w 2222575"/>
              <a:gd name="connsiteY7" fmla="*/ 49128 h 2137870"/>
              <a:gd name="connsiteX8" fmla="*/ 49128 w 2222575"/>
              <a:gd name="connsiteY8" fmla="*/ 0 h 2137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22575" h="2137870">
                <a:moveTo>
                  <a:pt x="49128" y="0"/>
                </a:moveTo>
                <a:lnTo>
                  <a:pt x="2173447" y="0"/>
                </a:lnTo>
                <a:cubicBezTo>
                  <a:pt x="2200580" y="0"/>
                  <a:pt x="2222575" y="21995"/>
                  <a:pt x="2222575" y="49128"/>
                </a:cubicBezTo>
                <a:lnTo>
                  <a:pt x="2222575" y="2088742"/>
                </a:lnTo>
                <a:cubicBezTo>
                  <a:pt x="2222575" y="2115875"/>
                  <a:pt x="2200580" y="2137870"/>
                  <a:pt x="2173447" y="2137870"/>
                </a:cubicBezTo>
                <a:lnTo>
                  <a:pt x="49128" y="2137870"/>
                </a:lnTo>
                <a:cubicBezTo>
                  <a:pt x="21995" y="2137870"/>
                  <a:pt x="0" y="2115875"/>
                  <a:pt x="0" y="2088742"/>
                </a:cubicBezTo>
                <a:lnTo>
                  <a:pt x="0" y="49128"/>
                </a:lnTo>
                <a:cubicBezTo>
                  <a:pt x="0" y="21995"/>
                  <a:pt x="21995" y="0"/>
                  <a:pt x="49128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 marL="0" marR="0" indent="0" algn="l" defTabSz="914248" rtl="0" eaLnBrk="1" fontAlgn="auto" latinLnBrk="0" hangingPunct="1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73" name="Plassholder for tekst 16">
            <a:extLst>
              <a:ext uri="{FF2B5EF4-FFF2-40B4-BE49-F238E27FC236}">
                <a16:creationId xmlns:a16="http://schemas.microsoft.com/office/drawing/2014/main" id="{2FAFD9EC-DE92-6843-9279-2A6425D09CF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026397" y="4433159"/>
            <a:ext cx="3468915" cy="230400"/>
          </a:xfrm>
        </p:spPr>
        <p:txBody>
          <a:bodyPr>
            <a:noAutofit/>
          </a:bodyPr>
          <a:lstStyle>
            <a:lvl1pPr marL="0" indent="0">
              <a:buNone/>
              <a:defRPr sz="1400" b="0" i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nb-NO"/>
              <a:t>Heading</a:t>
            </a:r>
          </a:p>
        </p:txBody>
      </p:sp>
      <p:sp>
        <p:nvSpPr>
          <p:cNvPr id="74" name="Plassholder for tekst 16">
            <a:extLst>
              <a:ext uri="{FF2B5EF4-FFF2-40B4-BE49-F238E27FC236}">
                <a16:creationId xmlns:a16="http://schemas.microsoft.com/office/drawing/2014/main" id="{AB1A3D67-6BC3-E949-99E2-5AE5963CCCC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026397" y="4792417"/>
            <a:ext cx="3468915" cy="1354183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05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nb-NO"/>
              <a:t>Tekst</a:t>
            </a:r>
          </a:p>
        </p:txBody>
      </p:sp>
      <p:sp>
        <p:nvSpPr>
          <p:cNvPr id="75" name="Plassholder for tekst 16">
            <a:extLst>
              <a:ext uri="{FF2B5EF4-FFF2-40B4-BE49-F238E27FC236}">
                <a16:creationId xmlns:a16="http://schemas.microsoft.com/office/drawing/2014/main" id="{5E386F6E-6124-AB45-9D59-B9CDE312094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026401" y="4081138"/>
            <a:ext cx="3468912" cy="194613"/>
          </a:xfrm>
          <a:noFill/>
        </p:spPr>
        <p:txBody>
          <a:bodyPr lIns="36000" rIns="36000" anchor="ctr">
            <a:noAutofit/>
          </a:bodyPr>
          <a:lstStyle>
            <a:lvl1pPr marL="0" indent="0">
              <a:buNone/>
              <a:defRPr sz="500" i="0">
                <a:solidFill>
                  <a:schemeClr val="lt1"/>
                </a:solidFill>
                <a:latin typeface="Arial Nova Light" panose="020B0304020202020204" pitchFamily="34" charset="0"/>
              </a:defRPr>
            </a:lvl1pPr>
          </a:lstStyle>
          <a:p>
            <a:pPr lvl="0"/>
            <a:r>
              <a:rPr lang="nb-NO"/>
              <a:t>Foto</a:t>
            </a:r>
          </a:p>
        </p:txBody>
      </p:sp>
      <p:sp>
        <p:nvSpPr>
          <p:cNvPr id="81" name="Plassholder for tekst 7">
            <a:extLst>
              <a:ext uri="{FF2B5EF4-FFF2-40B4-BE49-F238E27FC236}">
                <a16:creationId xmlns:a16="http://schemas.microsoft.com/office/drawing/2014/main" id="{5C3EFC14-41E1-A841-B2AB-388DD3EE86E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8697" y="307552"/>
            <a:ext cx="6028656" cy="207413"/>
          </a:xfrm>
        </p:spPr>
        <p:txBody>
          <a:bodyPr>
            <a:noAutofit/>
          </a:bodyPr>
          <a:lstStyle>
            <a:lvl1pPr marL="0" indent="0">
              <a:buNone/>
              <a:defRPr sz="1350" b="0">
                <a:solidFill>
                  <a:srgbClr val="878787"/>
                </a:solidFill>
              </a:defRPr>
            </a:lvl1pPr>
          </a:lstStyle>
          <a:p>
            <a:pPr lvl="0"/>
            <a:r>
              <a:rPr lang="nb-NO"/>
              <a:t>Emne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CE5AB0E3-C231-1B39-1782-DA5B6E1BF42A}"/>
              </a:ext>
            </a:extLst>
          </p:cNvPr>
          <p:cNvSpPr>
            <a:spLocks noGrp="1"/>
          </p:cNvSpPr>
          <p:nvPr>
            <p:ph type="dt" sz="half" idx="35"/>
          </p:nvPr>
        </p:nvSpPr>
        <p:spPr/>
        <p:txBody>
          <a:bodyPr/>
          <a:lstStyle/>
          <a:p>
            <a:fld id="{079E3AA4-9A4C-A046-BD41-56086D57E42E}" type="datetime1">
              <a:rPr lang="nb-NO" smtClean="0"/>
              <a:t>17.02.2025</a:t>
            </a:fld>
            <a:endParaRPr lang="nb-NO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0007DBD-0594-0D2E-2CCC-FCB0489AA2F6}"/>
              </a:ext>
            </a:extLst>
          </p:cNvPr>
          <p:cNvSpPr>
            <a:spLocks noGrp="1"/>
          </p:cNvSpPr>
          <p:nvPr>
            <p:ph type="ftr" sz="quarter" idx="36"/>
          </p:nvPr>
        </p:nvSpPr>
        <p:spPr>
          <a:xfrm>
            <a:off x="674124" y="6479747"/>
            <a:ext cx="9069001" cy="207749"/>
          </a:xfrm>
          <a:prstGeom prst="rect">
            <a:avLst/>
          </a:prstGeom>
        </p:spPr>
        <p:txBody>
          <a:bodyPr/>
          <a:lstStyle/>
          <a:p>
            <a:pPr algn="l"/>
            <a:endParaRPr lang="nb-NO"/>
          </a:p>
        </p:txBody>
      </p:sp>
      <p:sp>
        <p:nvSpPr>
          <p:cNvPr id="21" name="Plassholder for bilde 27">
            <a:extLst>
              <a:ext uri="{FF2B5EF4-FFF2-40B4-BE49-F238E27FC236}">
                <a16:creationId xmlns:a16="http://schemas.microsoft.com/office/drawing/2014/main" id="{C4A370D1-7711-E930-480E-273E980A51EF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4357985" y="1900267"/>
            <a:ext cx="3468914" cy="2368506"/>
          </a:xfrm>
          <a:custGeom>
            <a:avLst/>
            <a:gdLst>
              <a:gd name="connsiteX0" fmla="*/ 49128 w 2222575"/>
              <a:gd name="connsiteY0" fmla="*/ 0 h 2137870"/>
              <a:gd name="connsiteX1" fmla="*/ 2173447 w 2222575"/>
              <a:gd name="connsiteY1" fmla="*/ 0 h 2137870"/>
              <a:gd name="connsiteX2" fmla="*/ 2222575 w 2222575"/>
              <a:gd name="connsiteY2" fmla="*/ 49128 h 2137870"/>
              <a:gd name="connsiteX3" fmla="*/ 2222575 w 2222575"/>
              <a:gd name="connsiteY3" fmla="*/ 2088742 h 2137870"/>
              <a:gd name="connsiteX4" fmla="*/ 2173447 w 2222575"/>
              <a:gd name="connsiteY4" fmla="*/ 2137870 h 2137870"/>
              <a:gd name="connsiteX5" fmla="*/ 49128 w 2222575"/>
              <a:gd name="connsiteY5" fmla="*/ 2137870 h 2137870"/>
              <a:gd name="connsiteX6" fmla="*/ 0 w 2222575"/>
              <a:gd name="connsiteY6" fmla="*/ 2088742 h 2137870"/>
              <a:gd name="connsiteX7" fmla="*/ 0 w 2222575"/>
              <a:gd name="connsiteY7" fmla="*/ 49128 h 2137870"/>
              <a:gd name="connsiteX8" fmla="*/ 49128 w 2222575"/>
              <a:gd name="connsiteY8" fmla="*/ 0 h 2137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22575" h="2137870">
                <a:moveTo>
                  <a:pt x="49128" y="0"/>
                </a:moveTo>
                <a:lnTo>
                  <a:pt x="2173447" y="0"/>
                </a:lnTo>
                <a:cubicBezTo>
                  <a:pt x="2200580" y="0"/>
                  <a:pt x="2222575" y="21995"/>
                  <a:pt x="2222575" y="49128"/>
                </a:cubicBezTo>
                <a:lnTo>
                  <a:pt x="2222575" y="2088742"/>
                </a:lnTo>
                <a:cubicBezTo>
                  <a:pt x="2222575" y="2115875"/>
                  <a:pt x="2200580" y="2137870"/>
                  <a:pt x="2173447" y="2137870"/>
                </a:cubicBezTo>
                <a:lnTo>
                  <a:pt x="49128" y="2137870"/>
                </a:lnTo>
                <a:cubicBezTo>
                  <a:pt x="21995" y="2137870"/>
                  <a:pt x="0" y="2115875"/>
                  <a:pt x="0" y="2088742"/>
                </a:cubicBezTo>
                <a:lnTo>
                  <a:pt x="0" y="49128"/>
                </a:lnTo>
                <a:cubicBezTo>
                  <a:pt x="0" y="21995"/>
                  <a:pt x="21995" y="0"/>
                  <a:pt x="49128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 marL="0" marR="0" indent="0" algn="l" defTabSz="914248" rtl="0" eaLnBrk="1" fontAlgn="auto" latinLnBrk="0" hangingPunct="1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987C6CD9-B90D-BCD5-A94D-B8D2CB06277A}"/>
              </a:ext>
            </a:extLst>
          </p:cNvPr>
          <p:cNvSpPr/>
          <p:nvPr userDrawn="1"/>
        </p:nvSpPr>
        <p:spPr>
          <a:xfrm>
            <a:off x="12386178" y="0"/>
            <a:ext cx="4248192" cy="5093382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lvl="0"/>
            <a:r>
              <a:rPr lang="nb-NO" sz="1200" b="0"/>
              <a:t>Tittel og bilder med tekstfelt</a:t>
            </a: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 Light" panose="020B0304020202020204" pitchFamily="34" charset="0"/>
              </a:rPr>
              <a:t>Bruk kort og presis tittel. En tittel skal ikke overstige to linjer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nb-NO" sz="1200" b="0" i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b-NO" sz="1200" b="0" i="0">
                <a:solidFill>
                  <a:schemeClr val="tx1"/>
                </a:solidFill>
                <a:latin typeface="Arial Nova Light" panose="020B0304020202020204" pitchFamily="34" charset="0"/>
              </a:rPr>
              <a:t>Tekstfargen i NHOs presentasjoner er blå, sort og hvit – følg malen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nb-NO" sz="1200" b="0" i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b-NO" sz="1200" b="0" i="0">
                <a:solidFill>
                  <a:schemeClr val="tx1"/>
                </a:solidFill>
                <a:latin typeface="Arial Nova Light" panose="020B0304020202020204" pitchFamily="34" charset="0"/>
              </a:rPr>
              <a:t>Sekundærfarger skal </a:t>
            </a:r>
            <a:r>
              <a:rPr lang="nb-NO" sz="1200" b="0" i="0">
                <a:solidFill>
                  <a:schemeClr val="tx1"/>
                </a:solidFill>
                <a:latin typeface="Arial Nova" panose="020B0504020202020204" pitchFamily="34" charset="0"/>
              </a:rPr>
              <a:t>kun </a:t>
            </a:r>
            <a:r>
              <a:rPr lang="nb-NO" sz="1200" b="0" i="0">
                <a:solidFill>
                  <a:schemeClr val="tx1"/>
                </a:solidFill>
                <a:latin typeface="Arial Nova Light" panose="020B0304020202020204" pitchFamily="34" charset="0"/>
              </a:rPr>
              <a:t>benyttes i figurer og ikoner. Fargene finner du som egendefinerte farger i figurfyll eller figuromriss</a:t>
            </a:r>
          </a:p>
          <a:p>
            <a:pPr marL="0" marR="0" lvl="0" indent="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sz="1200" b="0" i="0">
              <a:solidFill>
                <a:schemeClr val="tx1"/>
              </a:solidFill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0" marR="0" lvl="0" indent="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" panose="020B0504020202020204" pitchFamily="34" charset="0"/>
              </a:rPr>
              <a:t>Bilde</a:t>
            </a:r>
            <a:r>
              <a:rPr lang="nb-NO" sz="1200" b="0" i="0">
                <a:solidFill>
                  <a:schemeClr val="tx1"/>
                </a:solidFill>
                <a:latin typeface="Arial Nova Light" panose="020F0302020204030204" pitchFamily="34" charset="0"/>
                <a:cs typeface="Arial Nova Light" panose="020F0302020204030204" pitchFamily="34" charset="0"/>
              </a:rPr>
              <a:t> </a:t>
            </a: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 Light" panose="020B0304020202020204" pitchFamily="34" charset="0"/>
              </a:rPr>
              <a:t>For å sette inn bilde klikk på bildeikonet og velg et bilde. </a:t>
            </a:r>
            <a:r>
              <a:rPr lang="nb-NO" sz="1200" b="0" i="0">
                <a:latin typeface="Arial Nova Light" panose="020B0304020202020204" pitchFamily="34" charset="0"/>
              </a:rPr>
              <a:t>Juster bildet med bildeverktøyet slik at det blir riktig</a:t>
            </a:r>
          </a:p>
          <a:p>
            <a:pPr marL="0" marR="0" lvl="0" indent="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sz="1200" b="0" i="0"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latin typeface="Arial Nova Light" panose="020F0302020204030204" pitchFamily="34" charset="0"/>
                <a:cs typeface="Arial Nova Light" panose="020F0302020204030204" pitchFamily="34" charset="0"/>
              </a:rPr>
              <a:t>Se at bildet er skarpt, unngå å trekke i rammene. Juster bildet med bildeverktøyet slik at det blir riktig</a:t>
            </a: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sz="1200" b="0" i="0"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 Light" panose="020F0302020204030204" pitchFamily="34" charset="0"/>
                <a:cs typeface="Arial Nova Light" panose="020F0302020204030204" pitchFamily="34" charset="0"/>
              </a:rPr>
              <a:t>For å justere bildet trykk på «beskjær og fyll-knappen». Unngå å strekke bildet</a:t>
            </a: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sz="1200" b="0" i="0"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latin typeface="Arial Nova Light" panose="020F0302020204030204" pitchFamily="34" charset="0"/>
                <a:cs typeface="Arial Nova Light" panose="020F0302020204030204" pitchFamily="34" charset="0"/>
              </a:rPr>
              <a:t>Bilderettigheter: Det er ikke lov til å kopiere/bruke bilder uten å ha klarert med fotograf/eier av bildet</a:t>
            </a:r>
          </a:p>
          <a:p>
            <a:pPr marL="0" marR="0" lvl="0" indent="0" algn="l" defTabSz="914248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sz="1200" b="0" i="0"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0" marR="0" lvl="0" indent="0" algn="l" defTabSz="914248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 Light" panose="020B0304020202020204" pitchFamily="34" charset="0"/>
              </a:rPr>
              <a:t>Se eventuelt etter alternativ mal</a:t>
            </a:r>
            <a:endParaRPr lang="nb-NO" sz="1200" b="0" i="0">
              <a:solidFill>
                <a:schemeClr val="tx1"/>
              </a:solidFill>
              <a:latin typeface="Arial Nova" panose="020B0504020202020204" pitchFamily="34" charset="0"/>
            </a:endParaRPr>
          </a:p>
          <a:p>
            <a:pPr marL="0" marR="0" lvl="0" indent="0" algn="l" defTabSz="914248" rtl="0" eaLnBrk="1" fontAlgn="auto" latinLnBrk="0" hangingPunct="1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sz="1200" b="0" i="0">
              <a:solidFill>
                <a:schemeClr val="tx1"/>
              </a:solidFill>
              <a:latin typeface="Arial Nova Light" panose="020F0302020204030204" pitchFamily="34" charset="0"/>
              <a:cs typeface="Arial Nova Light" panose="020F0302020204030204" pitchFamily="34" charset="0"/>
            </a:endParaRPr>
          </a:p>
        </p:txBody>
      </p:sp>
      <p:sp>
        <p:nvSpPr>
          <p:cNvPr id="22" name="Slide Number Placeholder 6">
            <a:extLst>
              <a:ext uri="{FF2B5EF4-FFF2-40B4-BE49-F238E27FC236}">
                <a16:creationId xmlns:a16="http://schemas.microsoft.com/office/drawing/2014/main" id="{23C14D16-59DB-6F77-3C94-5080E922449C}"/>
              </a:ext>
            </a:extLst>
          </p:cNvPr>
          <p:cNvSpPr txBox="1">
            <a:spLocks/>
          </p:cNvSpPr>
          <p:nvPr userDrawn="1"/>
        </p:nvSpPr>
        <p:spPr>
          <a:xfrm>
            <a:off x="11571297" y="6491385"/>
            <a:ext cx="264293" cy="184666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defPPr>
              <a:defRPr lang="en-US"/>
            </a:defPPr>
            <a:lvl1pPr marL="0" algn="r" defTabSz="914248" rtl="0" eaLnBrk="1" latinLnBrk="0" hangingPunct="1"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124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48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71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95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619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743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866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90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7B102EC-AAEC-484C-8A9B-B15A6B4E7EEA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183935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5042" userDrawn="1">
          <p15:clr>
            <a:srgbClr val="FBAE40"/>
          </p15:clr>
        </p15:guide>
        <p15:guide id="3" pos="2729" userDrawn="1">
          <p15:clr>
            <a:srgbClr val="FBAE40"/>
          </p15:clr>
        </p15:guide>
        <p15:guide id="5" orient="horz" pos="2772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k 79">
            <a:extLst>
              <a:ext uri="{FF2B5EF4-FFF2-40B4-BE49-F238E27FC236}">
                <a16:creationId xmlns:a16="http://schemas.microsoft.com/office/drawing/2014/main" id="{7BD2FBD3-F974-59A8-7B90-849027D42E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3391" r="42148" b="7164"/>
          <a:stretch/>
        </p:blipFill>
        <p:spPr>
          <a:xfrm>
            <a:off x="7365910" y="0"/>
            <a:ext cx="4826091" cy="68580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4653BE-988B-2493-46E1-2F1AB7996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B5509-4B52-8345-836B-73189F32E101}" type="datetime1">
              <a:rPr lang="nb-NO" smtClean="0"/>
              <a:t>17.02.2025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BF5557-72DB-EDED-0946-0C387792D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4124" y="6479747"/>
            <a:ext cx="9069001" cy="207749"/>
          </a:xfrm>
          <a:prstGeom prst="rect">
            <a:avLst/>
          </a:prstGeom>
        </p:spPr>
        <p:txBody>
          <a:bodyPr/>
          <a:lstStyle/>
          <a:p>
            <a:pPr algn="l"/>
            <a:endParaRPr lang="nb-NO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67C0FC28-AEB6-3104-9F86-AF5D7DBE81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4124" y="845605"/>
            <a:ext cx="8664908" cy="438581"/>
          </a:xfrm>
        </p:spPr>
        <p:txBody>
          <a:bodyPr wrap="square" lIns="0" tIns="0" rIns="0" bIns="0" anchor="t">
            <a:noAutofit/>
          </a:bodyPr>
          <a:lstStyle>
            <a:lvl1pPr>
              <a:lnSpc>
                <a:spcPct val="100000"/>
              </a:lnSpc>
              <a:defRPr sz="2850"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tittel, 2 linjer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C3091672-0A04-768E-99C4-CD976E07356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680753" y="2033588"/>
            <a:ext cx="3676650" cy="2055812"/>
          </a:xfrm>
          <a:prstGeom prst="roundRect">
            <a:avLst>
              <a:gd name="adj" fmla="val 2999"/>
            </a:avLst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6" name="Picture Placeholder 9">
            <a:extLst>
              <a:ext uri="{FF2B5EF4-FFF2-40B4-BE49-F238E27FC236}">
                <a16:creationId xmlns:a16="http://schemas.microsoft.com/office/drawing/2014/main" id="{0AA5B92D-5BDC-DAD1-BC66-5FCEDBE8FC7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527585" y="2030351"/>
            <a:ext cx="3676650" cy="2055812"/>
          </a:xfrm>
          <a:prstGeom prst="roundRect">
            <a:avLst>
              <a:gd name="adj" fmla="val 2999"/>
            </a:avLst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7" name="Picture Placeholder 9">
            <a:extLst>
              <a:ext uri="{FF2B5EF4-FFF2-40B4-BE49-F238E27FC236}">
                <a16:creationId xmlns:a16="http://schemas.microsoft.com/office/drawing/2014/main" id="{24D35000-6EA3-37FE-FEB1-D5212D95A42D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680753" y="4253431"/>
            <a:ext cx="3676650" cy="2055812"/>
          </a:xfrm>
          <a:prstGeom prst="roundRect">
            <a:avLst>
              <a:gd name="adj" fmla="val 2999"/>
            </a:avLst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8" name="Picture Placeholder 9">
            <a:extLst>
              <a:ext uri="{FF2B5EF4-FFF2-40B4-BE49-F238E27FC236}">
                <a16:creationId xmlns:a16="http://schemas.microsoft.com/office/drawing/2014/main" id="{89E8F3BE-D23C-D3B8-982F-A3D5A048DABA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527585" y="4250194"/>
            <a:ext cx="3676650" cy="2055812"/>
          </a:xfrm>
          <a:prstGeom prst="roundRect">
            <a:avLst>
              <a:gd name="adj" fmla="val 2999"/>
            </a:avLst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EB3159F5-9BE3-929A-216E-9D3525E769AF}"/>
              </a:ext>
            </a:extLst>
          </p:cNvPr>
          <p:cNvSpPr/>
          <p:nvPr userDrawn="1"/>
        </p:nvSpPr>
        <p:spPr>
          <a:xfrm>
            <a:off x="12386178" y="0"/>
            <a:ext cx="4248192" cy="4780796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lvl="0"/>
            <a:r>
              <a:rPr lang="nb-NO" sz="1200" b="0"/>
              <a:t>Tittel og bilder</a:t>
            </a: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 Light" panose="020F0302020204030204" pitchFamily="34" charset="0"/>
                <a:cs typeface="Arial Nova Light" panose="020F0302020204030204" pitchFamily="34" charset="0"/>
              </a:rPr>
              <a:t>Bruk kort og presis tittel. En tittel skal ikke overstige to linjer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nb-NO" sz="1200" b="0" i="0">
              <a:solidFill>
                <a:schemeClr val="tx1"/>
              </a:solidFill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b-NO" sz="1200" b="0" i="0">
                <a:solidFill>
                  <a:schemeClr val="tx1"/>
                </a:solidFill>
                <a:latin typeface="Arial Nova Light" panose="020F0302020204030204" pitchFamily="34" charset="0"/>
                <a:cs typeface="Arial Nova Light" panose="020F0302020204030204" pitchFamily="34" charset="0"/>
              </a:rPr>
              <a:t>Tekstfargen i NHOs presentasjoner er blå, sort og hvit – følg malen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nb-NO" sz="1200" b="0" i="0">
              <a:solidFill>
                <a:schemeClr val="tx1"/>
              </a:solidFill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b-NO" sz="1200" b="0" i="0">
                <a:solidFill>
                  <a:schemeClr val="tx1"/>
                </a:solidFill>
                <a:latin typeface="Arial Nova Light" panose="020F0302020204030204" pitchFamily="34" charset="0"/>
                <a:cs typeface="Arial Nova Light" panose="020F0302020204030204" pitchFamily="34" charset="0"/>
              </a:rPr>
              <a:t>Sekundærfarger skal kun benyttes i figurer og ikoner. Fargene finner du som egendefinerte farger i figurfyll eller figuromriss</a:t>
            </a:r>
          </a:p>
          <a:p>
            <a:pPr marL="0" marR="0" lvl="0" indent="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sz="1200" b="0" i="0">
              <a:solidFill>
                <a:schemeClr val="tx1"/>
              </a:solidFill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0" marR="0" lvl="0" indent="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" panose="020B0504020202020204" pitchFamily="34" charset="0"/>
              </a:rPr>
              <a:t>Bilde</a:t>
            </a:r>
            <a:r>
              <a:rPr lang="nb-NO" sz="1200" b="0" i="0">
                <a:solidFill>
                  <a:schemeClr val="tx1"/>
                </a:solidFill>
                <a:latin typeface="Arial Nova Light" panose="020F0302020204030204" pitchFamily="34" charset="0"/>
                <a:cs typeface="Arial Nova Light" panose="020F0302020204030204" pitchFamily="34" charset="0"/>
              </a:rPr>
              <a:t> </a:t>
            </a: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 Light" panose="020B0304020202020204" pitchFamily="34" charset="0"/>
              </a:rPr>
              <a:t>For å sette inn bilde klikk på bildeikonet og velg et bilde. </a:t>
            </a:r>
            <a:r>
              <a:rPr lang="nb-NO" sz="1200" b="0" i="0">
                <a:latin typeface="Arial Nova Light" panose="020B0304020202020204" pitchFamily="34" charset="0"/>
              </a:rPr>
              <a:t>Juster bildet med bildeverktøyet slik at det blir riktig</a:t>
            </a:r>
          </a:p>
          <a:p>
            <a:pPr marL="0" marR="0" lvl="0" indent="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sz="1200" b="0" i="0"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latin typeface="Arial Nova Light" panose="020F0302020204030204" pitchFamily="34" charset="0"/>
                <a:cs typeface="Arial Nova Light" panose="020F0302020204030204" pitchFamily="34" charset="0"/>
              </a:rPr>
              <a:t>Se at bildet er skarpt, unngå å trekke i rammene. Juster bildet med bildeverktøyet slik at det blir riktig</a:t>
            </a: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sz="1200" b="0" i="0"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 Light" panose="020F0302020204030204" pitchFamily="34" charset="0"/>
                <a:cs typeface="Arial Nova Light" panose="020F0302020204030204" pitchFamily="34" charset="0"/>
              </a:rPr>
              <a:t>For å justere bildet trykk på «beskjær og fyll-knappen». Unngå å strekke bildet</a:t>
            </a: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sz="1200" b="0" i="0"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latin typeface="Arial Nova Light" panose="020F0302020204030204" pitchFamily="34" charset="0"/>
                <a:cs typeface="Arial Nova Light" panose="020F0302020204030204" pitchFamily="34" charset="0"/>
              </a:rPr>
              <a:t>Bilderettigheter: Det er ikke lov til å kopiere/bruke bilder uten å ha klarert med fotograf/eier av bildet</a:t>
            </a:r>
          </a:p>
          <a:p>
            <a:pPr marL="0" marR="0" lvl="0" indent="0" algn="l" defTabSz="914248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sz="1200" b="0" i="0"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0" marR="0" lvl="0" indent="0" algn="l" defTabSz="914248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 Light" panose="020B0304020202020204" pitchFamily="34" charset="0"/>
              </a:rPr>
              <a:t>Se eventuelt etter alternativ mal</a:t>
            </a:r>
            <a:endParaRPr lang="nb-NO" sz="1200" b="0" i="0">
              <a:solidFill>
                <a:schemeClr val="tx1"/>
              </a:solidFill>
              <a:latin typeface="Arial Nova Light" panose="020F0302020204030204" pitchFamily="34" charset="0"/>
              <a:cs typeface="Arial Nova Light" panose="020F0302020204030204" pitchFamily="34" charset="0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EB2CFB78-E875-2AC4-91D5-92B9063065F2}"/>
              </a:ext>
            </a:extLst>
          </p:cNvPr>
          <p:cNvSpPr txBox="1">
            <a:spLocks/>
          </p:cNvSpPr>
          <p:nvPr userDrawn="1"/>
        </p:nvSpPr>
        <p:spPr>
          <a:xfrm>
            <a:off x="11571297" y="6491385"/>
            <a:ext cx="264293" cy="184666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defPPr>
              <a:defRPr lang="en-US"/>
            </a:defPPr>
            <a:lvl1pPr marL="0" algn="r" defTabSz="914248" rtl="0" eaLnBrk="1" latinLnBrk="0" hangingPunct="1"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124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48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71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95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619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743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866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90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7B102EC-AAEC-484C-8A9B-B15A6B4E7EEA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151867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75" userDrawn="1">
          <p15:clr>
            <a:srgbClr val="FBAE40"/>
          </p15:clr>
        </p15:guide>
        <p15:guide id="2" orient="horz" pos="2682" userDrawn="1">
          <p15:clr>
            <a:srgbClr val="FBAE40"/>
          </p15:clr>
        </p15:guide>
        <p15:guide id="3" pos="1050" userDrawn="1">
          <p15:clr>
            <a:srgbClr val="FBAE40"/>
          </p15:clr>
        </p15:guide>
        <p15:guide id="4" pos="3477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bilder s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k 79">
            <a:extLst>
              <a:ext uri="{FF2B5EF4-FFF2-40B4-BE49-F238E27FC236}">
                <a16:creationId xmlns:a16="http://schemas.microsoft.com/office/drawing/2014/main" id="{7BD2FBD3-F974-59A8-7B90-849027D42E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3391" r="42148" b="7164"/>
          <a:stretch/>
        </p:blipFill>
        <p:spPr>
          <a:xfrm>
            <a:off x="7365910" y="0"/>
            <a:ext cx="4826091" cy="68580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4653BE-988B-2493-46E1-2F1AB7996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09116-1FE0-1B4F-A8E4-92070AF0F272}" type="datetime1">
              <a:rPr lang="nb-NO" smtClean="0"/>
              <a:t>17.02.2025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BF5557-72DB-EDED-0946-0C387792D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4124" y="6479747"/>
            <a:ext cx="9069001" cy="207749"/>
          </a:xfrm>
          <a:prstGeom prst="rect">
            <a:avLst/>
          </a:prstGeom>
        </p:spPr>
        <p:txBody>
          <a:bodyPr/>
          <a:lstStyle/>
          <a:p>
            <a:pPr algn="l"/>
            <a:endParaRPr lang="nb-NO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C3091672-0A04-768E-99C4-CD976E07356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74124" y="649288"/>
            <a:ext cx="4908594" cy="2779712"/>
          </a:xfrm>
          <a:prstGeom prst="roundRect">
            <a:avLst>
              <a:gd name="adj" fmla="val 2120"/>
            </a:avLst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E1261965-F446-ED70-5C5A-A8CAD4175A8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745282" y="647764"/>
            <a:ext cx="4908594" cy="2779712"/>
          </a:xfrm>
          <a:prstGeom prst="roundRect">
            <a:avLst>
              <a:gd name="adj" fmla="val 2120"/>
            </a:avLst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8" name="Picture Placeholder 9">
            <a:extLst>
              <a:ext uri="{FF2B5EF4-FFF2-40B4-BE49-F238E27FC236}">
                <a16:creationId xmlns:a16="http://schemas.microsoft.com/office/drawing/2014/main" id="{D5379C4B-3ADE-5A6B-825A-23677D3A87B4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745282" y="3569618"/>
            <a:ext cx="4908594" cy="2779712"/>
          </a:xfrm>
          <a:prstGeom prst="roundRect">
            <a:avLst>
              <a:gd name="adj" fmla="val 2120"/>
            </a:avLst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9" name="Picture Placeholder 9">
            <a:extLst>
              <a:ext uri="{FF2B5EF4-FFF2-40B4-BE49-F238E27FC236}">
                <a16:creationId xmlns:a16="http://schemas.microsoft.com/office/drawing/2014/main" id="{56E5F008-0F25-AA86-3140-066A316FB4CC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74124" y="3569618"/>
            <a:ext cx="4908594" cy="2779712"/>
          </a:xfrm>
          <a:prstGeom prst="roundRect">
            <a:avLst>
              <a:gd name="adj" fmla="val 2120"/>
            </a:avLst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B7FFAFCD-1EAD-EDF1-4341-1DAF402B4CEE}"/>
              </a:ext>
            </a:extLst>
          </p:cNvPr>
          <p:cNvSpPr/>
          <p:nvPr userDrawn="1"/>
        </p:nvSpPr>
        <p:spPr>
          <a:xfrm>
            <a:off x="12386178" y="0"/>
            <a:ext cx="4248192" cy="2934137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0" marR="0" lvl="0" indent="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" panose="020B0504020202020204" pitchFamily="34" charset="0"/>
              </a:rPr>
              <a:t>Bilde</a:t>
            </a:r>
            <a:r>
              <a:rPr lang="nb-NO" sz="1200" b="0" i="0">
                <a:solidFill>
                  <a:schemeClr val="tx1"/>
                </a:solidFill>
                <a:latin typeface="Arial Nova Light" panose="020F0302020204030204" pitchFamily="34" charset="0"/>
                <a:cs typeface="Arial Nova Light" panose="020F0302020204030204" pitchFamily="34" charset="0"/>
              </a:rPr>
              <a:t>r</a:t>
            </a: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 Light" panose="020B0304020202020204" pitchFamily="34" charset="0"/>
              </a:rPr>
              <a:t>For å sette inn bilde klikk på bildeikonet og velg et bilde. </a:t>
            </a:r>
            <a:r>
              <a:rPr lang="nb-NO" sz="1200" b="0" i="0">
                <a:latin typeface="Arial Nova Light" panose="020B0304020202020204" pitchFamily="34" charset="0"/>
              </a:rPr>
              <a:t>Juster bildet med bildeverktøyet slik at det blir riktig</a:t>
            </a:r>
          </a:p>
          <a:p>
            <a:pPr marL="0" marR="0" lvl="0" indent="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200" b="0" i="0">
                <a:latin typeface="Arial Nova Light" panose="020F0302020204030204" pitchFamily="34" charset="0"/>
                <a:cs typeface="Arial Nova Light" panose="020F0302020204030204" pitchFamily="34" charset="0"/>
              </a:rPr>
              <a:t> </a:t>
            </a: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latin typeface="Arial Nova Light" panose="020F0302020204030204" pitchFamily="34" charset="0"/>
                <a:cs typeface="Arial Nova Light" panose="020F0302020204030204" pitchFamily="34" charset="0"/>
              </a:rPr>
              <a:t>Se at bildet er skarpt, unngå å trekke i rammene. Juster bildet med bildeverktøyet slik at det blir riktig</a:t>
            </a: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sz="1200" b="0" i="0"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 Light" panose="020F0302020204030204" pitchFamily="34" charset="0"/>
                <a:cs typeface="Arial Nova Light" panose="020F0302020204030204" pitchFamily="34" charset="0"/>
              </a:rPr>
              <a:t>For å justere bildet trykk på «beskjær og fyll-knappen». Unngå å strekke bildet</a:t>
            </a: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sz="1200" b="0" i="0"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latin typeface="Arial Nova Light" panose="020F0302020204030204" pitchFamily="34" charset="0"/>
                <a:cs typeface="Arial Nova Light" panose="020F0302020204030204" pitchFamily="34" charset="0"/>
              </a:rPr>
              <a:t>Bilderettigheter: Det er ikke lov til å kopiere/bruke bilder uten å ha klarert med fotograf/eier av bildet</a:t>
            </a:r>
          </a:p>
          <a:p>
            <a:pPr marL="0" marR="0" lvl="0" indent="0" algn="l" defTabSz="914248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sz="1200" b="0" i="0"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0" marR="0" lvl="0" indent="0" algn="l" defTabSz="914248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 Light" panose="020B0304020202020204" pitchFamily="34" charset="0"/>
              </a:rPr>
              <a:t>Se eventuelt etter alternativ mal</a:t>
            </a:r>
            <a:endParaRPr lang="nb-NO" sz="1200" b="0" i="0">
              <a:solidFill>
                <a:schemeClr val="tx1"/>
              </a:solidFill>
              <a:latin typeface="Arial Nova" panose="020B0504020202020204" pitchFamily="34" charset="0"/>
            </a:endParaRPr>
          </a:p>
        </p:txBody>
      </p: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1B0ADCA5-CC81-47C3-CB0F-687E20AE412B}"/>
              </a:ext>
            </a:extLst>
          </p:cNvPr>
          <p:cNvSpPr txBox="1">
            <a:spLocks/>
          </p:cNvSpPr>
          <p:nvPr userDrawn="1"/>
        </p:nvSpPr>
        <p:spPr>
          <a:xfrm>
            <a:off x="11571297" y="6491385"/>
            <a:ext cx="264293" cy="184666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defPPr>
              <a:defRPr lang="en-US"/>
            </a:defPPr>
            <a:lvl1pPr marL="0" algn="r" defTabSz="914248" rtl="0" eaLnBrk="1" latinLnBrk="0" hangingPunct="1"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124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48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71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95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619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743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866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90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7B102EC-AAEC-484C-8A9B-B15A6B4E7EEA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931457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613" userDrawn="1">
          <p15:clr>
            <a:srgbClr val="FBAE40"/>
          </p15:clr>
        </p15:guide>
        <p15:guide id="3" orient="horz" pos="414" userDrawn="1">
          <p15:clr>
            <a:srgbClr val="FBAE40"/>
          </p15:clr>
        </p15:guide>
        <p15:guide id="4" orient="horz" pos="2251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graf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k 79">
            <a:extLst>
              <a:ext uri="{FF2B5EF4-FFF2-40B4-BE49-F238E27FC236}">
                <a16:creationId xmlns:a16="http://schemas.microsoft.com/office/drawing/2014/main" id="{7BD2FBD3-F974-59A8-7B90-849027D42E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3391" r="42148" b="7164"/>
          <a:stretch/>
        </p:blipFill>
        <p:spPr>
          <a:xfrm>
            <a:off x="7365910" y="0"/>
            <a:ext cx="4826091" cy="68580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4653BE-988B-2493-46E1-2F1AB7996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586E0-1554-744D-8BA8-E5857E0D284C}" type="datetime1">
              <a:rPr lang="nb-NO" smtClean="0"/>
              <a:t>17.02.2025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BF5557-72DB-EDED-0946-0C387792D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4124" y="6479747"/>
            <a:ext cx="9069001" cy="207749"/>
          </a:xfrm>
          <a:prstGeom prst="rect">
            <a:avLst/>
          </a:prstGeom>
        </p:spPr>
        <p:txBody>
          <a:bodyPr/>
          <a:lstStyle/>
          <a:p>
            <a:pPr algn="l"/>
            <a:endParaRPr lang="nb-NO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67C0FC28-AEB6-3104-9F86-AF5D7DBE81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4124" y="845605"/>
            <a:ext cx="8664908" cy="438581"/>
          </a:xfrm>
        </p:spPr>
        <p:txBody>
          <a:bodyPr wrap="square" lIns="0" tIns="0" rIns="0" bIns="0" anchor="t">
            <a:noAutofit/>
          </a:bodyPr>
          <a:lstStyle>
            <a:lvl1pPr>
              <a:lnSpc>
                <a:spcPct val="100000"/>
              </a:lnSpc>
              <a:defRPr sz="2850"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tittel, 2 linjer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B61DA24-A39A-01A9-F47F-0671AAF22B21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1670593" y="2033588"/>
            <a:ext cx="3676650" cy="205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</a:defRPr>
            </a:lvl1pPr>
          </a:lstStyle>
          <a:p>
            <a:pPr marL="0" marR="0" lvl="0" indent="0" algn="l" defTabSz="914248" rtl="0" eaLnBrk="1" fontAlgn="auto" latinLnBrk="0" hangingPunct="1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err="1"/>
              <a:t>Trykk</a:t>
            </a:r>
            <a:r>
              <a:rPr lang="en-US"/>
              <a:t> for å </a:t>
            </a:r>
            <a:r>
              <a:rPr lang="en-US" err="1"/>
              <a:t>legge</a:t>
            </a:r>
            <a:r>
              <a:rPr lang="en-US"/>
              <a:t> </a:t>
            </a:r>
            <a:r>
              <a:rPr lang="en-US" err="1"/>
              <a:t>til</a:t>
            </a:r>
            <a:r>
              <a:rPr lang="en-US"/>
              <a:t> </a:t>
            </a:r>
            <a:r>
              <a:rPr lang="en-US" err="1"/>
              <a:t>graf</a:t>
            </a:r>
            <a:r>
              <a:rPr lang="en-US"/>
              <a:t>/</a:t>
            </a:r>
            <a:r>
              <a:rPr lang="en-US" err="1"/>
              <a:t>tabell</a:t>
            </a:r>
            <a:endParaRPr lang="nb-NO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37B8E0F-31C8-440E-EE16-676AE9D61E54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5527585" y="2030351"/>
            <a:ext cx="3676650" cy="205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</a:defRPr>
            </a:lvl1pPr>
          </a:lstStyle>
          <a:p>
            <a:pPr lvl="0"/>
            <a:r>
              <a:rPr lang="en-US" err="1"/>
              <a:t>Trykk</a:t>
            </a:r>
            <a:r>
              <a:rPr lang="en-US"/>
              <a:t> for å </a:t>
            </a:r>
            <a:r>
              <a:rPr lang="en-US" err="1"/>
              <a:t>legge</a:t>
            </a:r>
            <a:r>
              <a:rPr lang="en-US"/>
              <a:t> </a:t>
            </a:r>
            <a:r>
              <a:rPr lang="en-US" err="1"/>
              <a:t>til</a:t>
            </a:r>
            <a:r>
              <a:rPr lang="en-US"/>
              <a:t> </a:t>
            </a:r>
            <a:r>
              <a:rPr lang="en-US" err="1"/>
              <a:t>graf</a:t>
            </a:r>
            <a:r>
              <a:rPr lang="en-US"/>
              <a:t>/</a:t>
            </a:r>
            <a:r>
              <a:rPr lang="en-US" err="1"/>
              <a:t>tabell</a:t>
            </a:r>
            <a:endParaRPr lang="nb-NO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59D3838-4DDA-C2F4-4743-A8AAC487CE29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5527585" y="4256667"/>
            <a:ext cx="3676650" cy="205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</a:defRPr>
            </a:lvl1pPr>
          </a:lstStyle>
          <a:p>
            <a:pPr marL="0" marR="0" lvl="0" indent="0" algn="l" defTabSz="914248" rtl="0" eaLnBrk="1" fontAlgn="auto" latinLnBrk="0" hangingPunct="1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err="1"/>
              <a:t>Trykk</a:t>
            </a:r>
            <a:r>
              <a:rPr lang="en-US"/>
              <a:t> for å </a:t>
            </a:r>
            <a:r>
              <a:rPr lang="en-US" err="1"/>
              <a:t>legge</a:t>
            </a:r>
            <a:r>
              <a:rPr lang="en-US"/>
              <a:t> </a:t>
            </a:r>
            <a:r>
              <a:rPr lang="en-US" err="1"/>
              <a:t>til</a:t>
            </a:r>
            <a:r>
              <a:rPr lang="en-US"/>
              <a:t> </a:t>
            </a:r>
            <a:r>
              <a:rPr lang="en-US" err="1"/>
              <a:t>graf</a:t>
            </a:r>
            <a:r>
              <a:rPr lang="en-US"/>
              <a:t>/</a:t>
            </a:r>
            <a:r>
              <a:rPr lang="en-US" err="1"/>
              <a:t>tabell</a:t>
            </a:r>
            <a:endParaRPr lang="nb-NO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0A1416A-9C3B-A00C-E073-9F51F1E2B18A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1670593" y="4256667"/>
            <a:ext cx="3676650" cy="205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</a:defRPr>
            </a:lvl1pPr>
          </a:lstStyle>
          <a:p>
            <a:pPr marL="0" marR="0" lvl="0" indent="0" algn="l" defTabSz="914248" rtl="0" eaLnBrk="1" fontAlgn="auto" latinLnBrk="0" hangingPunct="1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err="1"/>
              <a:t>Trykk</a:t>
            </a:r>
            <a:r>
              <a:rPr lang="en-US"/>
              <a:t> for å </a:t>
            </a:r>
            <a:r>
              <a:rPr lang="en-US" err="1"/>
              <a:t>legge</a:t>
            </a:r>
            <a:r>
              <a:rPr lang="en-US"/>
              <a:t> </a:t>
            </a:r>
            <a:r>
              <a:rPr lang="en-US" err="1"/>
              <a:t>til</a:t>
            </a:r>
            <a:r>
              <a:rPr lang="en-US"/>
              <a:t> </a:t>
            </a:r>
            <a:r>
              <a:rPr lang="en-US" err="1"/>
              <a:t>graf</a:t>
            </a:r>
            <a:r>
              <a:rPr lang="en-US"/>
              <a:t>/</a:t>
            </a:r>
            <a:r>
              <a:rPr lang="en-US" err="1"/>
              <a:t>tabell</a:t>
            </a:r>
            <a:endParaRPr lang="nb-NO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F67DFFB4-0573-C323-1104-9B9A324047B4}"/>
              </a:ext>
            </a:extLst>
          </p:cNvPr>
          <p:cNvSpPr/>
          <p:nvPr userDrawn="1"/>
        </p:nvSpPr>
        <p:spPr>
          <a:xfrm>
            <a:off x="12386178" y="0"/>
            <a:ext cx="4248192" cy="459581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lvl="0"/>
            <a:r>
              <a:rPr lang="nb-NO" sz="1200" b="0"/>
              <a:t>Tittel og graf/tabell</a:t>
            </a: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 Light" panose="020B0304020202020204" pitchFamily="34" charset="0"/>
              </a:rPr>
              <a:t>Bruk kort og presis tittel. En tittel skal ikke overstige to linjer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nb-NO" sz="1200" b="0" i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b-NO" sz="1200" b="0" i="0">
                <a:solidFill>
                  <a:schemeClr val="tx1"/>
                </a:solidFill>
                <a:latin typeface="Arial Nova Light" panose="020B0304020202020204" pitchFamily="34" charset="0"/>
              </a:rPr>
              <a:t>Tekstfargen i NHOs presentasjoner er blå, sort og hvit – følg malen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nb-NO" sz="1200" b="0" i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b-NO" sz="1200" b="0" i="0">
                <a:solidFill>
                  <a:schemeClr val="tx1"/>
                </a:solidFill>
                <a:latin typeface="Arial Nova Light" panose="020B0304020202020204" pitchFamily="34" charset="0"/>
              </a:rPr>
              <a:t>Sekundærfarger skal </a:t>
            </a:r>
            <a:r>
              <a:rPr lang="nb-NO" sz="1200" b="0" i="0">
                <a:solidFill>
                  <a:schemeClr val="tx1"/>
                </a:solidFill>
                <a:latin typeface="Arial Nova" panose="020B0504020202020204" pitchFamily="34" charset="0"/>
              </a:rPr>
              <a:t>kun </a:t>
            </a:r>
            <a:r>
              <a:rPr lang="nb-NO" sz="1200" b="0" i="0">
                <a:solidFill>
                  <a:schemeClr val="tx1"/>
                </a:solidFill>
                <a:latin typeface="Arial Nova Light" panose="020B0304020202020204" pitchFamily="34" charset="0"/>
              </a:rPr>
              <a:t>benyttes i figurer og ikoner. Fargene finner du som egendefinerte farger i figurfyll eller figuromriss</a:t>
            </a:r>
          </a:p>
          <a:p>
            <a:pPr marL="0" marR="0" lvl="0" indent="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sz="1200" b="0" i="0">
              <a:solidFill>
                <a:schemeClr val="tx1"/>
              </a:solidFill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0" marR="0" lvl="0" indent="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" panose="020B0504020202020204" pitchFamily="34" charset="0"/>
              </a:rPr>
              <a:t>Graf/tabell</a:t>
            </a:r>
            <a:endParaRPr lang="nb-NO" sz="1200" b="0" i="0">
              <a:solidFill>
                <a:schemeClr val="tx1"/>
              </a:solidFill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 Light" panose="020B0304020202020204" pitchFamily="34" charset="0"/>
              </a:rPr>
              <a:t>For å sette inn graf/tabell klikk på ikonet. </a:t>
            </a:r>
            <a:r>
              <a:rPr lang="nb-NO" sz="1200" b="0" i="0">
                <a:latin typeface="Arial Nova Light" panose="020B0304020202020204" pitchFamily="34" charset="0"/>
              </a:rPr>
              <a:t>Juster bildet med bildeverktøyet slik at det blir riktig</a:t>
            </a:r>
          </a:p>
          <a:p>
            <a:pPr marL="0" marR="0" lvl="0" indent="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sz="1200" b="0" i="0"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 Light" panose="020F0302020204030204" pitchFamily="34" charset="0"/>
                <a:cs typeface="Arial Nova Light" panose="020F0302020204030204" pitchFamily="34" charset="0"/>
              </a:rPr>
              <a:t>For å justere bildet trykk på «beskjær og fyll-knappen». Unngå å strekke bildet</a:t>
            </a: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sz="1200" b="0" i="0">
              <a:solidFill>
                <a:schemeClr val="tx1"/>
              </a:solidFill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 Light" panose="020B0304020202020204" pitchFamily="34" charset="0"/>
              </a:rPr>
              <a:t>Husk at du kan lage graf/tabell i </a:t>
            </a:r>
            <a:r>
              <a:rPr lang="nb-NO" sz="1200" b="0" i="0" err="1">
                <a:solidFill>
                  <a:schemeClr val="tx1"/>
                </a:solidFill>
                <a:latin typeface="Arial Nova Light" panose="020B0304020202020204" pitchFamily="34" charset="0"/>
              </a:rPr>
              <a:t>PowerBi</a:t>
            </a:r>
            <a:r>
              <a:rPr lang="nb-NO" sz="1200" b="0" i="0">
                <a:solidFill>
                  <a:schemeClr val="tx1"/>
                </a:solidFill>
                <a:latin typeface="Arial Nova Light" panose="020B0304020202020204" pitchFamily="34" charset="0"/>
              </a:rPr>
              <a:t>. Lim inn i rammen</a:t>
            </a: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sz="1200" b="0" i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 Light" panose="020B0304020202020204" pitchFamily="34" charset="0"/>
              </a:rPr>
              <a:t>NHOs grafer har definerte farger</a:t>
            </a:r>
            <a:endParaRPr lang="nb-NO" sz="1200" b="0" i="0">
              <a:solidFill>
                <a:schemeClr val="tx1"/>
              </a:solidFill>
              <a:latin typeface="Arial Nova Light" panose="020B0304020202020204" pitchFamily="34" charset="0"/>
              <a:cs typeface="Arial Nova Light" panose="020F0302020204030204" pitchFamily="34" charset="0"/>
            </a:endParaRPr>
          </a:p>
          <a:p>
            <a:pPr marL="0" marR="0" lvl="0" indent="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sz="1200" b="0" i="0"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0" marR="0" lvl="0" indent="0" algn="l" defTabSz="914248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 Light" panose="020B0304020202020204" pitchFamily="34" charset="0"/>
              </a:rPr>
              <a:t>Se eventuelt etter alternativ mal</a:t>
            </a:r>
            <a:endParaRPr lang="nb-NO" sz="1200" b="0" i="0">
              <a:solidFill>
                <a:schemeClr val="tx1"/>
              </a:solidFill>
              <a:latin typeface="Arial Nova" panose="020B0504020202020204" pitchFamily="34" charset="0"/>
            </a:endParaRPr>
          </a:p>
          <a:p>
            <a:pPr marL="0" marR="0" lvl="0" indent="0" algn="l" defTabSz="914248" rtl="0" eaLnBrk="1" fontAlgn="auto" latinLnBrk="0" hangingPunct="1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sz="1200" b="0" i="0">
              <a:solidFill>
                <a:schemeClr val="tx1"/>
              </a:solidFill>
              <a:latin typeface="Arial Nova Light" panose="020F0302020204030204" pitchFamily="34" charset="0"/>
              <a:cs typeface="Arial Nova Light" panose="020F0302020204030204" pitchFamily="34" charset="0"/>
            </a:endParaRPr>
          </a:p>
        </p:txBody>
      </p: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50B9E44A-0510-9F88-611A-328996F4C710}"/>
              </a:ext>
            </a:extLst>
          </p:cNvPr>
          <p:cNvSpPr txBox="1">
            <a:spLocks/>
          </p:cNvSpPr>
          <p:nvPr userDrawn="1"/>
        </p:nvSpPr>
        <p:spPr>
          <a:xfrm>
            <a:off x="11571297" y="6491385"/>
            <a:ext cx="264293" cy="184666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defPPr>
              <a:defRPr lang="en-US"/>
            </a:defPPr>
            <a:lvl1pPr marL="0" algn="r" defTabSz="914248" rtl="0" eaLnBrk="1" latinLnBrk="0" hangingPunct="1"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124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48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71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95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619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743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866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90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7B102EC-AAEC-484C-8A9B-B15A6B4E7EEA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590806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75" userDrawn="1">
          <p15:clr>
            <a:srgbClr val="FBAE40"/>
          </p15:clr>
        </p15:guide>
        <p15:guide id="2" orient="horz" pos="2682" userDrawn="1">
          <p15:clr>
            <a:srgbClr val="FBAE40"/>
          </p15:clr>
        </p15:guide>
        <p15:guide id="3" pos="1050" userDrawn="1">
          <p15:clr>
            <a:srgbClr val="FBAE40"/>
          </p15:clr>
        </p15:guide>
        <p15:guide id="4" pos="3477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grafer s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k 79">
            <a:extLst>
              <a:ext uri="{FF2B5EF4-FFF2-40B4-BE49-F238E27FC236}">
                <a16:creationId xmlns:a16="http://schemas.microsoft.com/office/drawing/2014/main" id="{7BD2FBD3-F974-59A8-7B90-849027D42E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3391" r="42148" b="7164"/>
          <a:stretch/>
        </p:blipFill>
        <p:spPr>
          <a:xfrm>
            <a:off x="7365910" y="0"/>
            <a:ext cx="4826091" cy="68580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4653BE-988B-2493-46E1-2F1AB7996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97EED-BB9D-6148-B407-7BA264ABFFEC}" type="datetime1">
              <a:rPr lang="nb-NO" smtClean="0"/>
              <a:t>17.02.2025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BF5557-72DB-EDED-0946-0C387792D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4124" y="6479747"/>
            <a:ext cx="9069001" cy="207749"/>
          </a:xfrm>
          <a:prstGeom prst="rect">
            <a:avLst/>
          </a:prstGeom>
        </p:spPr>
        <p:txBody>
          <a:bodyPr/>
          <a:lstStyle/>
          <a:p>
            <a:pPr algn="l"/>
            <a:endParaRPr lang="nb-NO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B5F9D5B-B707-CE03-21ED-9F6702415BE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85755" y="649288"/>
            <a:ext cx="4908594" cy="27797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</a:defRPr>
            </a:lvl1pPr>
          </a:lstStyle>
          <a:p>
            <a:pPr marL="0" marR="0" lvl="0" indent="0" algn="l" defTabSz="914248" rtl="0" eaLnBrk="1" fontAlgn="auto" latinLnBrk="0" hangingPunct="1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err="1"/>
              <a:t>Trykk</a:t>
            </a:r>
            <a:r>
              <a:rPr lang="en-US"/>
              <a:t> for å </a:t>
            </a:r>
            <a:r>
              <a:rPr lang="en-US" err="1"/>
              <a:t>legge</a:t>
            </a:r>
            <a:r>
              <a:rPr lang="en-US"/>
              <a:t> </a:t>
            </a:r>
            <a:r>
              <a:rPr lang="en-US" err="1"/>
              <a:t>til</a:t>
            </a:r>
            <a:r>
              <a:rPr lang="en-US"/>
              <a:t> </a:t>
            </a:r>
            <a:r>
              <a:rPr lang="en-US" err="1"/>
              <a:t>graf</a:t>
            </a:r>
            <a:r>
              <a:rPr lang="en-US"/>
              <a:t>/</a:t>
            </a:r>
            <a:r>
              <a:rPr lang="en-US" err="1"/>
              <a:t>tabell</a:t>
            </a:r>
            <a:endParaRPr lang="nb-NO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87BEC5-4EB5-34B5-36C6-AFD3832AE5F8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5797553" y="649288"/>
            <a:ext cx="4908594" cy="27797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</a:defRPr>
            </a:lvl1pPr>
          </a:lstStyle>
          <a:p>
            <a:pPr marL="0" marR="0" lvl="0" indent="0" algn="l" defTabSz="914248" rtl="0" eaLnBrk="1" fontAlgn="auto" latinLnBrk="0" hangingPunct="1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err="1"/>
              <a:t>Trykk</a:t>
            </a:r>
            <a:r>
              <a:rPr lang="en-US"/>
              <a:t> for å </a:t>
            </a:r>
            <a:r>
              <a:rPr lang="en-US" err="1"/>
              <a:t>legge</a:t>
            </a:r>
            <a:r>
              <a:rPr lang="en-US"/>
              <a:t> </a:t>
            </a:r>
            <a:r>
              <a:rPr lang="en-US" err="1"/>
              <a:t>til</a:t>
            </a:r>
            <a:r>
              <a:rPr lang="en-US"/>
              <a:t> </a:t>
            </a:r>
            <a:r>
              <a:rPr lang="en-US" err="1"/>
              <a:t>graf</a:t>
            </a:r>
            <a:r>
              <a:rPr lang="en-US"/>
              <a:t>/</a:t>
            </a:r>
            <a:r>
              <a:rPr lang="en-US" err="1"/>
              <a:t>tabell</a:t>
            </a:r>
            <a:endParaRPr lang="nb-NO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F90DC52-F14C-FF65-647C-38B34FEC6798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5797553" y="3569618"/>
            <a:ext cx="4908594" cy="27797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</a:defRPr>
            </a:lvl1pPr>
          </a:lstStyle>
          <a:p>
            <a:pPr marL="0" marR="0" lvl="0" indent="0" algn="l" defTabSz="914248" rtl="0" eaLnBrk="1" fontAlgn="auto" latinLnBrk="0" hangingPunct="1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err="1"/>
              <a:t>Trykk</a:t>
            </a:r>
            <a:r>
              <a:rPr lang="en-US"/>
              <a:t> for å </a:t>
            </a:r>
            <a:r>
              <a:rPr lang="en-US" err="1"/>
              <a:t>legge</a:t>
            </a:r>
            <a:r>
              <a:rPr lang="en-US"/>
              <a:t> </a:t>
            </a:r>
            <a:r>
              <a:rPr lang="en-US" err="1"/>
              <a:t>til</a:t>
            </a:r>
            <a:r>
              <a:rPr lang="en-US"/>
              <a:t> </a:t>
            </a:r>
            <a:r>
              <a:rPr lang="en-US" err="1"/>
              <a:t>graf</a:t>
            </a:r>
            <a:r>
              <a:rPr lang="en-US"/>
              <a:t>/</a:t>
            </a:r>
            <a:r>
              <a:rPr lang="en-US" err="1"/>
              <a:t>tabell</a:t>
            </a:r>
            <a:endParaRPr lang="nb-NO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19B4D5F-BE89-3136-B2C7-574DC51F4B38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685755" y="3569618"/>
            <a:ext cx="4908594" cy="27797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</a:defRPr>
            </a:lvl1pPr>
          </a:lstStyle>
          <a:p>
            <a:pPr marL="0" marR="0" lvl="0" indent="0" algn="l" defTabSz="914248" rtl="0" eaLnBrk="1" fontAlgn="auto" latinLnBrk="0" hangingPunct="1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err="1"/>
              <a:t>Trykk</a:t>
            </a:r>
            <a:r>
              <a:rPr lang="en-US"/>
              <a:t> for å </a:t>
            </a:r>
            <a:r>
              <a:rPr lang="en-US" err="1"/>
              <a:t>legge</a:t>
            </a:r>
            <a:r>
              <a:rPr lang="en-US"/>
              <a:t> </a:t>
            </a:r>
            <a:r>
              <a:rPr lang="en-US" err="1"/>
              <a:t>til</a:t>
            </a:r>
            <a:r>
              <a:rPr lang="en-US"/>
              <a:t> </a:t>
            </a:r>
            <a:r>
              <a:rPr lang="en-US" err="1"/>
              <a:t>graf</a:t>
            </a:r>
            <a:r>
              <a:rPr lang="en-US"/>
              <a:t>/</a:t>
            </a:r>
            <a:r>
              <a:rPr lang="en-US" err="1"/>
              <a:t>tabell</a:t>
            </a:r>
            <a:endParaRPr lang="nb-NO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7E4FF470-9B1F-7BCF-1770-975C168C1664}"/>
              </a:ext>
            </a:extLst>
          </p:cNvPr>
          <p:cNvSpPr/>
          <p:nvPr userDrawn="1"/>
        </p:nvSpPr>
        <p:spPr>
          <a:xfrm>
            <a:off x="12386178" y="0"/>
            <a:ext cx="4248192" cy="459581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lvl="0"/>
            <a:r>
              <a:rPr lang="nb-NO" sz="1200" b="0"/>
              <a:t>Graf/tabell</a:t>
            </a: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 Light" panose="020B0304020202020204" pitchFamily="34" charset="0"/>
              </a:rPr>
              <a:t>Bruk kort og presis tittel. En tittel skal ikke overstige to linjer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nb-NO" sz="1200" b="0" i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b-NO" sz="1200" b="0" i="0">
                <a:solidFill>
                  <a:schemeClr val="tx1"/>
                </a:solidFill>
                <a:latin typeface="Arial Nova Light" panose="020B0304020202020204" pitchFamily="34" charset="0"/>
              </a:rPr>
              <a:t>Tekstfargen i NHOs presentasjoner er blå, sort og hvit – følg malen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nb-NO" sz="1200" b="0" i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b-NO" sz="1200" b="0" i="0">
                <a:solidFill>
                  <a:schemeClr val="tx1"/>
                </a:solidFill>
                <a:latin typeface="Arial Nova Light" panose="020B0304020202020204" pitchFamily="34" charset="0"/>
              </a:rPr>
              <a:t>Sekundærfarger skal </a:t>
            </a:r>
            <a:r>
              <a:rPr lang="nb-NO" sz="1200" b="0" i="0">
                <a:solidFill>
                  <a:schemeClr val="tx1"/>
                </a:solidFill>
                <a:latin typeface="Arial Nova" panose="020B0504020202020204" pitchFamily="34" charset="0"/>
              </a:rPr>
              <a:t>kun </a:t>
            </a:r>
            <a:r>
              <a:rPr lang="nb-NO" sz="1200" b="0" i="0">
                <a:solidFill>
                  <a:schemeClr val="tx1"/>
                </a:solidFill>
                <a:latin typeface="Arial Nova Light" panose="020B0304020202020204" pitchFamily="34" charset="0"/>
              </a:rPr>
              <a:t>benyttes i figurer og ikoner. Fargene finner du som egendefinerte farger i figurfyll eller figuromriss</a:t>
            </a:r>
          </a:p>
          <a:p>
            <a:pPr marL="0" marR="0" lvl="0" indent="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sz="1200" b="0" i="0">
              <a:solidFill>
                <a:schemeClr val="tx1"/>
              </a:solidFill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0" marR="0" lvl="0" indent="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" panose="020B0504020202020204" pitchFamily="34" charset="0"/>
              </a:rPr>
              <a:t>Graf/tabell</a:t>
            </a:r>
            <a:endParaRPr lang="nb-NO" sz="1200" b="0" i="0">
              <a:solidFill>
                <a:schemeClr val="tx1"/>
              </a:solidFill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 Light" panose="020B0304020202020204" pitchFamily="34" charset="0"/>
              </a:rPr>
              <a:t>For å sette inn graf/tabell klikk på ikonet. </a:t>
            </a:r>
            <a:r>
              <a:rPr lang="nb-NO" sz="1200" b="0" i="0">
                <a:latin typeface="Arial Nova Light" panose="020B0304020202020204" pitchFamily="34" charset="0"/>
              </a:rPr>
              <a:t>Juster bildet med bildeverktøyet slik at det blir riktig</a:t>
            </a:r>
          </a:p>
          <a:p>
            <a:pPr marL="0" marR="0" lvl="0" indent="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sz="1200" b="0" i="0"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 Light" panose="020F0302020204030204" pitchFamily="34" charset="0"/>
                <a:cs typeface="Arial Nova Light" panose="020F0302020204030204" pitchFamily="34" charset="0"/>
              </a:rPr>
              <a:t>For å justere bildet trykk på «beskjær og fyll-knappen». Unngå å strekke bildet</a:t>
            </a: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sz="1200" b="0" i="0">
              <a:solidFill>
                <a:schemeClr val="tx1"/>
              </a:solidFill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 Light" panose="020B0304020202020204" pitchFamily="34" charset="0"/>
              </a:rPr>
              <a:t>Husk at du kan lage graf/tabell i </a:t>
            </a:r>
            <a:r>
              <a:rPr lang="nb-NO" sz="1200" b="0" i="0" err="1">
                <a:solidFill>
                  <a:schemeClr val="tx1"/>
                </a:solidFill>
                <a:latin typeface="Arial Nova Light" panose="020B0304020202020204" pitchFamily="34" charset="0"/>
              </a:rPr>
              <a:t>PowerBi</a:t>
            </a:r>
            <a:r>
              <a:rPr lang="nb-NO" sz="1200" b="0" i="0">
                <a:solidFill>
                  <a:schemeClr val="tx1"/>
                </a:solidFill>
                <a:latin typeface="Arial Nova Light" panose="020B0304020202020204" pitchFamily="34" charset="0"/>
              </a:rPr>
              <a:t>. Lim inn i rammen</a:t>
            </a: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sz="1200" b="0" i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 Light" panose="020B0304020202020204" pitchFamily="34" charset="0"/>
              </a:rPr>
              <a:t>NHOs grafer har definerte farger</a:t>
            </a:r>
            <a:endParaRPr lang="nb-NO" sz="1200" b="0" i="0">
              <a:solidFill>
                <a:schemeClr val="tx1"/>
              </a:solidFill>
              <a:latin typeface="Arial Nova Light" panose="020B0304020202020204" pitchFamily="34" charset="0"/>
              <a:cs typeface="Arial Nova Light" panose="020F0302020204030204" pitchFamily="34" charset="0"/>
            </a:endParaRPr>
          </a:p>
          <a:p>
            <a:pPr marL="0" marR="0" lvl="0" indent="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sz="1200" b="0" i="0"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0" marR="0" lvl="0" indent="0" algn="l" defTabSz="914248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 Light" panose="020B0304020202020204" pitchFamily="34" charset="0"/>
              </a:rPr>
              <a:t>Se eventuelt etter alternativ mal</a:t>
            </a:r>
            <a:endParaRPr lang="nb-NO" sz="1200" b="0" i="0">
              <a:solidFill>
                <a:schemeClr val="tx1"/>
              </a:solidFill>
              <a:latin typeface="Arial Nova" panose="020B0504020202020204" pitchFamily="34" charset="0"/>
            </a:endParaRPr>
          </a:p>
          <a:p>
            <a:pPr marL="0" marR="0" lvl="0" indent="0" algn="l" defTabSz="914248" rtl="0" eaLnBrk="1" fontAlgn="auto" latinLnBrk="0" hangingPunct="1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sz="1200" b="0" i="0">
              <a:solidFill>
                <a:schemeClr val="tx1"/>
              </a:solidFill>
              <a:latin typeface="Arial Nova Light" panose="020F0302020204030204" pitchFamily="34" charset="0"/>
              <a:cs typeface="Arial Nova Light" panose="020F0302020204030204" pitchFamily="34" charset="0"/>
            </a:endParaRPr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2DCD3A12-E2D7-0D75-7D5E-4E1EE9D1088E}"/>
              </a:ext>
            </a:extLst>
          </p:cNvPr>
          <p:cNvSpPr txBox="1">
            <a:spLocks/>
          </p:cNvSpPr>
          <p:nvPr userDrawn="1"/>
        </p:nvSpPr>
        <p:spPr>
          <a:xfrm>
            <a:off x="11571297" y="6491385"/>
            <a:ext cx="264293" cy="184666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defPPr>
              <a:defRPr lang="en-US"/>
            </a:defPPr>
            <a:lvl1pPr marL="0" algn="r" defTabSz="914248" rtl="0" eaLnBrk="1" latinLnBrk="0" hangingPunct="1"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124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48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71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95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619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743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866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90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7B102EC-AAEC-484C-8A9B-B15A6B4E7EEA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978476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59" userDrawn="1">
          <p15:clr>
            <a:srgbClr val="FBAE40"/>
          </p15:clr>
        </p15:guide>
        <p15:guide id="2" orient="horz" pos="391" userDrawn="1">
          <p15:clr>
            <a:srgbClr val="FBAE40"/>
          </p15:clr>
        </p15:guide>
        <p15:guide id="3" orient="horz" pos="2251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3 bilder med tekst mind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rafikk 79">
            <a:extLst>
              <a:ext uri="{FF2B5EF4-FFF2-40B4-BE49-F238E27FC236}">
                <a16:creationId xmlns:a16="http://schemas.microsoft.com/office/drawing/2014/main" id="{FED18BAA-ECFC-8E43-95FA-D25ACA3003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3391" r="42148" b="7164"/>
          <a:stretch/>
        </p:blipFill>
        <p:spPr>
          <a:xfrm>
            <a:off x="7365910" y="0"/>
            <a:ext cx="4826091" cy="6858000"/>
          </a:xfrm>
          <a:prstGeom prst="rect">
            <a:avLst/>
          </a:prstGeom>
        </p:spPr>
      </p:pic>
      <p:sp>
        <p:nvSpPr>
          <p:cNvPr id="41" name="Tittel 1">
            <a:extLst>
              <a:ext uri="{FF2B5EF4-FFF2-40B4-BE49-F238E27FC236}">
                <a16:creationId xmlns:a16="http://schemas.microsoft.com/office/drawing/2014/main" id="{FCFCCECE-974E-AE40-B23C-A3F244FF52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4124" y="845605"/>
            <a:ext cx="8664908" cy="438581"/>
          </a:xfrm>
        </p:spPr>
        <p:txBody>
          <a:bodyPr wrap="square" lIns="0" tIns="0" rIns="0" bIns="0" anchor="t">
            <a:noAutofit/>
          </a:bodyPr>
          <a:lstStyle>
            <a:lvl1pPr>
              <a:lnSpc>
                <a:spcPct val="100000"/>
              </a:lnSpc>
              <a:defRPr sz="2850"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tittel, 2 linjer</a:t>
            </a:r>
          </a:p>
        </p:txBody>
      </p:sp>
      <p:sp>
        <p:nvSpPr>
          <p:cNvPr id="65" name="Plassholder for tekst 16">
            <a:extLst>
              <a:ext uri="{FF2B5EF4-FFF2-40B4-BE49-F238E27FC236}">
                <a16:creationId xmlns:a16="http://schemas.microsoft.com/office/drawing/2014/main" id="{B42C2AF0-A914-1049-AD4A-9961FCA245C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854201" y="5330452"/>
            <a:ext cx="2666998" cy="230400"/>
          </a:xfrm>
        </p:spPr>
        <p:txBody>
          <a:bodyPr>
            <a:noAutofit/>
          </a:bodyPr>
          <a:lstStyle>
            <a:lvl1pPr marL="0" indent="0">
              <a:buNone/>
              <a:defRPr sz="1400" b="0" i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nb-NO"/>
              <a:t>Heading</a:t>
            </a:r>
          </a:p>
        </p:txBody>
      </p:sp>
      <p:sp>
        <p:nvSpPr>
          <p:cNvPr id="66" name="Plassholder for tekst 16">
            <a:extLst>
              <a:ext uri="{FF2B5EF4-FFF2-40B4-BE49-F238E27FC236}">
                <a16:creationId xmlns:a16="http://schemas.microsoft.com/office/drawing/2014/main" id="{0244381F-EBAA-864D-87CC-C4AB0FCD080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54201" y="5628750"/>
            <a:ext cx="2666998" cy="680493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05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nb-NO"/>
              <a:t>Tekst</a:t>
            </a:r>
          </a:p>
        </p:txBody>
      </p:sp>
      <p:sp>
        <p:nvSpPr>
          <p:cNvPr id="67" name="Plassholder for tekst 16">
            <a:extLst>
              <a:ext uri="{FF2B5EF4-FFF2-40B4-BE49-F238E27FC236}">
                <a16:creationId xmlns:a16="http://schemas.microsoft.com/office/drawing/2014/main" id="{5D8FA4D4-E91D-2E49-9D1C-E14AC775F52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854200" y="4934343"/>
            <a:ext cx="2666999" cy="194613"/>
          </a:xfrm>
          <a:noFill/>
        </p:spPr>
        <p:txBody>
          <a:bodyPr lIns="36000" rIns="36000" anchor="ctr">
            <a:noAutofit/>
          </a:bodyPr>
          <a:lstStyle>
            <a:lvl1pPr marL="0" indent="0">
              <a:buNone/>
              <a:defRPr sz="500" i="0">
                <a:solidFill>
                  <a:schemeClr val="lt1"/>
                </a:solidFill>
                <a:latin typeface="Arial Nova Light" panose="020B0304020202020204" pitchFamily="34" charset="0"/>
              </a:defRPr>
            </a:lvl1pPr>
          </a:lstStyle>
          <a:p>
            <a:pPr lvl="0"/>
            <a:r>
              <a:rPr lang="nb-NO"/>
              <a:t>Foto</a:t>
            </a:r>
          </a:p>
        </p:txBody>
      </p:sp>
      <p:sp>
        <p:nvSpPr>
          <p:cNvPr id="81" name="Plassholder for tekst 7">
            <a:extLst>
              <a:ext uri="{FF2B5EF4-FFF2-40B4-BE49-F238E27FC236}">
                <a16:creationId xmlns:a16="http://schemas.microsoft.com/office/drawing/2014/main" id="{5C3EFC14-41E1-A841-B2AB-388DD3EE86E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8697" y="307552"/>
            <a:ext cx="6028656" cy="207413"/>
          </a:xfrm>
        </p:spPr>
        <p:txBody>
          <a:bodyPr>
            <a:noAutofit/>
          </a:bodyPr>
          <a:lstStyle>
            <a:lvl1pPr marL="0" indent="0">
              <a:buNone/>
              <a:defRPr sz="1350" b="0">
                <a:solidFill>
                  <a:srgbClr val="878787"/>
                </a:solidFill>
              </a:defRPr>
            </a:lvl1pPr>
          </a:lstStyle>
          <a:p>
            <a:pPr lvl="0"/>
            <a:r>
              <a:rPr lang="nb-NO"/>
              <a:t>Emne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CE5AB0E3-C231-1B39-1782-DA5B6E1BF42A}"/>
              </a:ext>
            </a:extLst>
          </p:cNvPr>
          <p:cNvSpPr>
            <a:spLocks noGrp="1"/>
          </p:cNvSpPr>
          <p:nvPr>
            <p:ph type="dt" sz="half" idx="35"/>
          </p:nvPr>
        </p:nvSpPr>
        <p:spPr/>
        <p:txBody>
          <a:bodyPr/>
          <a:lstStyle/>
          <a:p>
            <a:fld id="{205D934D-94EE-5645-9B17-0F52C5CAC5EB}" type="datetime1">
              <a:rPr lang="nb-NO" smtClean="0"/>
              <a:t>17.02.2025</a:t>
            </a:fld>
            <a:endParaRPr lang="nb-NO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0007DBD-0594-0D2E-2CCC-FCB0489AA2F6}"/>
              </a:ext>
            </a:extLst>
          </p:cNvPr>
          <p:cNvSpPr>
            <a:spLocks noGrp="1"/>
          </p:cNvSpPr>
          <p:nvPr>
            <p:ph type="ftr" sz="quarter" idx="36"/>
          </p:nvPr>
        </p:nvSpPr>
        <p:spPr>
          <a:xfrm>
            <a:off x="674124" y="6479747"/>
            <a:ext cx="9069001" cy="207749"/>
          </a:xfrm>
          <a:prstGeom prst="rect">
            <a:avLst/>
          </a:prstGeom>
        </p:spPr>
        <p:txBody>
          <a:bodyPr/>
          <a:lstStyle/>
          <a:p>
            <a:pPr algn="l"/>
            <a:endParaRPr lang="nb-NO"/>
          </a:p>
        </p:txBody>
      </p:sp>
      <p:sp>
        <p:nvSpPr>
          <p:cNvPr id="24" name="Plassholder for bilde 15">
            <a:extLst>
              <a:ext uri="{FF2B5EF4-FFF2-40B4-BE49-F238E27FC236}">
                <a16:creationId xmlns:a16="http://schemas.microsoft.com/office/drawing/2014/main" id="{D4D27CDF-BDEC-9966-3E7D-6AE9C498D80A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4762500" y="2026229"/>
            <a:ext cx="2667000" cy="3102727"/>
          </a:xfrm>
          <a:custGeom>
            <a:avLst/>
            <a:gdLst>
              <a:gd name="connsiteX0" fmla="*/ 49128 w 2222575"/>
              <a:gd name="connsiteY0" fmla="*/ 0 h 2137870"/>
              <a:gd name="connsiteX1" fmla="*/ 2173447 w 2222575"/>
              <a:gd name="connsiteY1" fmla="*/ 0 h 2137870"/>
              <a:gd name="connsiteX2" fmla="*/ 2222575 w 2222575"/>
              <a:gd name="connsiteY2" fmla="*/ 49128 h 2137870"/>
              <a:gd name="connsiteX3" fmla="*/ 2222575 w 2222575"/>
              <a:gd name="connsiteY3" fmla="*/ 2088742 h 2137870"/>
              <a:gd name="connsiteX4" fmla="*/ 2173447 w 2222575"/>
              <a:gd name="connsiteY4" fmla="*/ 2137870 h 2137870"/>
              <a:gd name="connsiteX5" fmla="*/ 49128 w 2222575"/>
              <a:gd name="connsiteY5" fmla="*/ 2137870 h 2137870"/>
              <a:gd name="connsiteX6" fmla="*/ 0 w 2222575"/>
              <a:gd name="connsiteY6" fmla="*/ 2088742 h 2137870"/>
              <a:gd name="connsiteX7" fmla="*/ 0 w 2222575"/>
              <a:gd name="connsiteY7" fmla="*/ 49128 h 2137870"/>
              <a:gd name="connsiteX8" fmla="*/ 49128 w 2222575"/>
              <a:gd name="connsiteY8" fmla="*/ 0 h 2137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22575" h="2137870">
                <a:moveTo>
                  <a:pt x="49128" y="0"/>
                </a:moveTo>
                <a:lnTo>
                  <a:pt x="2173447" y="0"/>
                </a:lnTo>
                <a:cubicBezTo>
                  <a:pt x="2200580" y="0"/>
                  <a:pt x="2222575" y="21995"/>
                  <a:pt x="2222575" y="49128"/>
                </a:cubicBezTo>
                <a:lnTo>
                  <a:pt x="2222575" y="2088742"/>
                </a:lnTo>
                <a:cubicBezTo>
                  <a:pt x="2222575" y="2115875"/>
                  <a:pt x="2200580" y="2137870"/>
                  <a:pt x="2173447" y="2137870"/>
                </a:cubicBezTo>
                <a:lnTo>
                  <a:pt x="49128" y="2137870"/>
                </a:lnTo>
                <a:cubicBezTo>
                  <a:pt x="21995" y="2137870"/>
                  <a:pt x="0" y="2115875"/>
                  <a:pt x="0" y="2088742"/>
                </a:cubicBezTo>
                <a:lnTo>
                  <a:pt x="0" y="49128"/>
                </a:lnTo>
                <a:cubicBezTo>
                  <a:pt x="0" y="21995"/>
                  <a:pt x="21995" y="0"/>
                  <a:pt x="49128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 marL="0" marR="0" indent="0" algn="l" defTabSz="914248" rtl="0" eaLnBrk="1" fontAlgn="auto" latinLnBrk="0" hangingPunct="1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25" name="Plassholder for tekst 16">
            <a:extLst>
              <a:ext uri="{FF2B5EF4-FFF2-40B4-BE49-F238E27FC236}">
                <a16:creationId xmlns:a16="http://schemas.microsoft.com/office/drawing/2014/main" id="{4D4FAFB7-3E1C-8CAA-79FD-3DD2938778B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762500" y="5330452"/>
            <a:ext cx="2666998" cy="230400"/>
          </a:xfrm>
        </p:spPr>
        <p:txBody>
          <a:bodyPr>
            <a:noAutofit/>
          </a:bodyPr>
          <a:lstStyle>
            <a:lvl1pPr marL="0" indent="0">
              <a:buNone/>
              <a:defRPr sz="1400" b="0" i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nb-NO"/>
              <a:t>Heading</a:t>
            </a:r>
          </a:p>
        </p:txBody>
      </p:sp>
      <p:sp>
        <p:nvSpPr>
          <p:cNvPr id="26" name="Plassholder for tekst 16">
            <a:extLst>
              <a:ext uri="{FF2B5EF4-FFF2-40B4-BE49-F238E27FC236}">
                <a16:creationId xmlns:a16="http://schemas.microsoft.com/office/drawing/2014/main" id="{5A2475AD-0F98-B537-1EAB-5621A5726D5F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4762500" y="5628750"/>
            <a:ext cx="2666998" cy="680493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05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nb-NO"/>
              <a:t>Tekst</a:t>
            </a:r>
          </a:p>
        </p:txBody>
      </p:sp>
      <p:sp>
        <p:nvSpPr>
          <p:cNvPr id="27" name="Plassholder for tekst 16">
            <a:extLst>
              <a:ext uri="{FF2B5EF4-FFF2-40B4-BE49-F238E27FC236}">
                <a16:creationId xmlns:a16="http://schemas.microsoft.com/office/drawing/2014/main" id="{47DF57DA-A250-5CEE-FBBB-0945E07F0C48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4762499" y="4934343"/>
            <a:ext cx="2666999" cy="194613"/>
          </a:xfrm>
          <a:noFill/>
        </p:spPr>
        <p:txBody>
          <a:bodyPr lIns="36000" rIns="36000" anchor="ctr">
            <a:noAutofit/>
          </a:bodyPr>
          <a:lstStyle>
            <a:lvl1pPr marL="0" indent="0">
              <a:buNone/>
              <a:defRPr sz="500" i="0">
                <a:solidFill>
                  <a:schemeClr val="lt1"/>
                </a:solidFill>
                <a:latin typeface="Arial Nova Light" panose="020B0304020202020204" pitchFamily="34" charset="0"/>
              </a:defRPr>
            </a:lvl1pPr>
          </a:lstStyle>
          <a:p>
            <a:pPr lvl="0"/>
            <a:r>
              <a:rPr lang="nb-NO"/>
              <a:t>Foto</a:t>
            </a:r>
          </a:p>
        </p:txBody>
      </p:sp>
      <p:sp>
        <p:nvSpPr>
          <p:cNvPr id="28" name="Plassholder for bilde 15">
            <a:extLst>
              <a:ext uri="{FF2B5EF4-FFF2-40B4-BE49-F238E27FC236}">
                <a16:creationId xmlns:a16="http://schemas.microsoft.com/office/drawing/2014/main" id="{520A1868-C76F-2337-D67D-F9C81533998D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7670799" y="2026229"/>
            <a:ext cx="2667000" cy="3102727"/>
          </a:xfrm>
          <a:custGeom>
            <a:avLst/>
            <a:gdLst>
              <a:gd name="connsiteX0" fmla="*/ 49128 w 2222575"/>
              <a:gd name="connsiteY0" fmla="*/ 0 h 2137870"/>
              <a:gd name="connsiteX1" fmla="*/ 2173447 w 2222575"/>
              <a:gd name="connsiteY1" fmla="*/ 0 h 2137870"/>
              <a:gd name="connsiteX2" fmla="*/ 2222575 w 2222575"/>
              <a:gd name="connsiteY2" fmla="*/ 49128 h 2137870"/>
              <a:gd name="connsiteX3" fmla="*/ 2222575 w 2222575"/>
              <a:gd name="connsiteY3" fmla="*/ 2088742 h 2137870"/>
              <a:gd name="connsiteX4" fmla="*/ 2173447 w 2222575"/>
              <a:gd name="connsiteY4" fmla="*/ 2137870 h 2137870"/>
              <a:gd name="connsiteX5" fmla="*/ 49128 w 2222575"/>
              <a:gd name="connsiteY5" fmla="*/ 2137870 h 2137870"/>
              <a:gd name="connsiteX6" fmla="*/ 0 w 2222575"/>
              <a:gd name="connsiteY6" fmla="*/ 2088742 h 2137870"/>
              <a:gd name="connsiteX7" fmla="*/ 0 w 2222575"/>
              <a:gd name="connsiteY7" fmla="*/ 49128 h 2137870"/>
              <a:gd name="connsiteX8" fmla="*/ 49128 w 2222575"/>
              <a:gd name="connsiteY8" fmla="*/ 0 h 2137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22575" h="2137870">
                <a:moveTo>
                  <a:pt x="49128" y="0"/>
                </a:moveTo>
                <a:lnTo>
                  <a:pt x="2173447" y="0"/>
                </a:lnTo>
                <a:cubicBezTo>
                  <a:pt x="2200580" y="0"/>
                  <a:pt x="2222575" y="21995"/>
                  <a:pt x="2222575" y="49128"/>
                </a:cubicBezTo>
                <a:lnTo>
                  <a:pt x="2222575" y="2088742"/>
                </a:lnTo>
                <a:cubicBezTo>
                  <a:pt x="2222575" y="2115875"/>
                  <a:pt x="2200580" y="2137870"/>
                  <a:pt x="2173447" y="2137870"/>
                </a:cubicBezTo>
                <a:lnTo>
                  <a:pt x="49128" y="2137870"/>
                </a:lnTo>
                <a:cubicBezTo>
                  <a:pt x="21995" y="2137870"/>
                  <a:pt x="0" y="2115875"/>
                  <a:pt x="0" y="2088742"/>
                </a:cubicBezTo>
                <a:lnTo>
                  <a:pt x="0" y="49128"/>
                </a:lnTo>
                <a:cubicBezTo>
                  <a:pt x="0" y="21995"/>
                  <a:pt x="21995" y="0"/>
                  <a:pt x="49128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 marL="0" marR="0" indent="0" algn="l" defTabSz="914248" rtl="0" eaLnBrk="1" fontAlgn="auto" latinLnBrk="0" hangingPunct="1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29" name="Plassholder for tekst 16">
            <a:extLst>
              <a:ext uri="{FF2B5EF4-FFF2-40B4-BE49-F238E27FC236}">
                <a16:creationId xmlns:a16="http://schemas.microsoft.com/office/drawing/2014/main" id="{AD3A883D-BA7A-698A-498C-8BCD7E64B752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670799" y="5330452"/>
            <a:ext cx="2666998" cy="230400"/>
          </a:xfrm>
        </p:spPr>
        <p:txBody>
          <a:bodyPr>
            <a:noAutofit/>
          </a:bodyPr>
          <a:lstStyle>
            <a:lvl1pPr marL="0" indent="0">
              <a:buNone/>
              <a:defRPr sz="1400" b="0" i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nb-NO"/>
              <a:t>Heading</a:t>
            </a:r>
          </a:p>
        </p:txBody>
      </p:sp>
      <p:sp>
        <p:nvSpPr>
          <p:cNvPr id="30" name="Plassholder for tekst 16">
            <a:extLst>
              <a:ext uri="{FF2B5EF4-FFF2-40B4-BE49-F238E27FC236}">
                <a16:creationId xmlns:a16="http://schemas.microsoft.com/office/drawing/2014/main" id="{39F5CDF0-7020-DC3E-9C96-8D9640132542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670799" y="5628750"/>
            <a:ext cx="2666998" cy="680493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05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nb-NO"/>
              <a:t>Tekst</a:t>
            </a:r>
          </a:p>
        </p:txBody>
      </p:sp>
      <p:sp>
        <p:nvSpPr>
          <p:cNvPr id="31" name="Plassholder for tekst 16">
            <a:extLst>
              <a:ext uri="{FF2B5EF4-FFF2-40B4-BE49-F238E27FC236}">
                <a16:creationId xmlns:a16="http://schemas.microsoft.com/office/drawing/2014/main" id="{A87E8E0D-828F-D99B-D33C-0FED0CE7A64F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7670798" y="4934343"/>
            <a:ext cx="2666999" cy="194613"/>
          </a:xfrm>
          <a:noFill/>
        </p:spPr>
        <p:txBody>
          <a:bodyPr lIns="36000" rIns="36000" anchor="ctr">
            <a:noAutofit/>
          </a:bodyPr>
          <a:lstStyle>
            <a:lvl1pPr marL="0" indent="0">
              <a:buNone/>
              <a:defRPr sz="500" i="0">
                <a:solidFill>
                  <a:schemeClr val="lt1"/>
                </a:solidFill>
                <a:latin typeface="Arial Nova Light" panose="020B0304020202020204" pitchFamily="34" charset="0"/>
              </a:defRPr>
            </a:lvl1pPr>
          </a:lstStyle>
          <a:p>
            <a:pPr lvl="0"/>
            <a:r>
              <a:rPr lang="nb-NO"/>
              <a:t>Foto</a:t>
            </a:r>
          </a:p>
        </p:txBody>
      </p:sp>
      <p:sp>
        <p:nvSpPr>
          <p:cNvPr id="22" name="Plassholder for bilde 15">
            <a:extLst>
              <a:ext uri="{FF2B5EF4-FFF2-40B4-BE49-F238E27FC236}">
                <a16:creationId xmlns:a16="http://schemas.microsoft.com/office/drawing/2014/main" id="{0FD9A5A5-E527-84E2-1B3F-1B60E377DF6C}"/>
              </a:ext>
            </a:extLst>
          </p:cNvPr>
          <p:cNvSpPr>
            <a:spLocks noGrp="1"/>
          </p:cNvSpPr>
          <p:nvPr>
            <p:ph type="pic" sz="quarter" idx="46" hasCustomPrompt="1"/>
          </p:nvPr>
        </p:nvSpPr>
        <p:spPr>
          <a:xfrm>
            <a:off x="1854198" y="2026228"/>
            <a:ext cx="2667000" cy="3102727"/>
          </a:xfrm>
          <a:custGeom>
            <a:avLst/>
            <a:gdLst>
              <a:gd name="connsiteX0" fmla="*/ 49128 w 2222575"/>
              <a:gd name="connsiteY0" fmla="*/ 0 h 2137870"/>
              <a:gd name="connsiteX1" fmla="*/ 2173447 w 2222575"/>
              <a:gd name="connsiteY1" fmla="*/ 0 h 2137870"/>
              <a:gd name="connsiteX2" fmla="*/ 2222575 w 2222575"/>
              <a:gd name="connsiteY2" fmla="*/ 49128 h 2137870"/>
              <a:gd name="connsiteX3" fmla="*/ 2222575 w 2222575"/>
              <a:gd name="connsiteY3" fmla="*/ 2088742 h 2137870"/>
              <a:gd name="connsiteX4" fmla="*/ 2173447 w 2222575"/>
              <a:gd name="connsiteY4" fmla="*/ 2137870 h 2137870"/>
              <a:gd name="connsiteX5" fmla="*/ 49128 w 2222575"/>
              <a:gd name="connsiteY5" fmla="*/ 2137870 h 2137870"/>
              <a:gd name="connsiteX6" fmla="*/ 0 w 2222575"/>
              <a:gd name="connsiteY6" fmla="*/ 2088742 h 2137870"/>
              <a:gd name="connsiteX7" fmla="*/ 0 w 2222575"/>
              <a:gd name="connsiteY7" fmla="*/ 49128 h 2137870"/>
              <a:gd name="connsiteX8" fmla="*/ 49128 w 2222575"/>
              <a:gd name="connsiteY8" fmla="*/ 0 h 2137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22575" h="2137870">
                <a:moveTo>
                  <a:pt x="49128" y="0"/>
                </a:moveTo>
                <a:lnTo>
                  <a:pt x="2173447" y="0"/>
                </a:lnTo>
                <a:cubicBezTo>
                  <a:pt x="2200580" y="0"/>
                  <a:pt x="2222575" y="21995"/>
                  <a:pt x="2222575" y="49128"/>
                </a:cubicBezTo>
                <a:lnTo>
                  <a:pt x="2222575" y="2088742"/>
                </a:lnTo>
                <a:cubicBezTo>
                  <a:pt x="2222575" y="2115875"/>
                  <a:pt x="2200580" y="2137870"/>
                  <a:pt x="2173447" y="2137870"/>
                </a:cubicBezTo>
                <a:lnTo>
                  <a:pt x="49128" y="2137870"/>
                </a:lnTo>
                <a:cubicBezTo>
                  <a:pt x="21995" y="2137870"/>
                  <a:pt x="0" y="2115875"/>
                  <a:pt x="0" y="2088742"/>
                </a:cubicBezTo>
                <a:lnTo>
                  <a:pt x="0" y="49128"/>
                </a:lnTo>
                <a:cubicBezTo>
                  <a:pt x="0" y="21995"/>
                  <a:pt x="21995" y="0"/>
                  <a:pt x="49128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 marL="0" marR="0" indent="0" algn="l" defTabSz="914248" rtl="0" eaLnBrk="1" fontAlgn="auto" latinLnBrk="0" hangingPunct="1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195D469C-A24D-E101-1546-A553CD664C1E}"/>
              </a:ext>
            </a:extLst>
          </p:cNvPr>
          <p:cNvSpPr/>
          <p:nvPr userDrawn="1"/>
        </p:nvSpPr>
        <p:spPr>
          <a:xfrm>
            <a:off x="12386178" y="0"/>
            <a:ext cx="4248192" cy="5093382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lvl="0"/>
            <a:r>
              <a:rPr lang="nb-NO" sz="1200" b="0"/>
              <a:t>Tittel og bilder med tekstfelt</a:t>
            </a: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 Light" panose="020F0302020204030204" pitchFamily="34" charset="0"/>
                <a:cs typeface="Arial Nova Light" panose="020F0302020204030204" pitchFamily="34" charset="0"/>
              </a:rPr>
              <a:t>Bruk kort og presis tittel. En tittel skal ikke overstige to linjer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nb-NO" sz="1200" b="0" i="0">
              <a:solidFill>
                <a:schemeClr val="tx1"/>
              </a:solidFill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b-NO" sz="1200" b="0" i="0">
                <a:solidFill>
                  <a:schemeClr val="tx1"/>
                </a:solidFill>
                <a:latin typeface="Arial Nova Light" panose="020F0302020204030204" pitchFamily="34" charset="0"/>
                <a:cs typeface="Arial Nova Light" panose="020F0302020204030204" pitchFamily="34" charset="0"/>
              </a:rPr>
              <a:t>Tekstfargen i NHOs presentasjoner er blå, sort og hvit – følg malen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nb-NO" sz="1200" b="0" i="0">
              <a:solidFill>
                <a:schemeClr val="tx1"/>
              </a:solidFill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b-NO" sz="1200" b="0" i="0">
                <a:solidFill>
                  <a:schemeClr val="tx1"/>
                </a:solidFill>
                <a:latin typeface="Arial Nova Light" panose="020F0302020204030204" pitchFamily="34" charset="0"/>
                <a:cs typeface="Arial Nova Light" panose="020F0302020204030204" pitchFamily="34" charset="0"/>
              </a:rPr>
              <a:t>Sekundærfarger skal kun benyttes i figurer og ikoner. Fargene finner du som egendefinerte farger i figurfyll eller figuromriss</a:t>
            </a:r>
          </a:p>
          <a:p>
            <a:pPr marL="0" marR="0" lvl="0" indent="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sz="1200" b="0" i="0">
              <a:solidFill>
                <a:schemeClr val="tx1"/>
              </a:solidFill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0" marR="0" lvl="0" indent="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" panose="020B0504020202020204" pitchFamily="34" charset="0"/>
              </a:rPr>
              <a:t>Bilde</a:t>
            </a:r>
            <a:r>
              <a:rPr lang="nb-NO" sz="1200" b="0" i="0">
                <a:solidFill>
                  <a:schemeClr val="tx1"/>
                </a:solidFill>
                <a:latin typeface="Arial Nova Light" panose="020F0302020204030204" pitchFamily="34" charset="0"/>
                <a:cs typeface="Arial Nova Light" panose="020F0302020204030204" pitchFamily="34" charset="0"/>
              </a:rPr>
              <a:t> </a:t>
            </a: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 Light" panose="020F0302020204030204" pitchFamily="34" charset="0"/>
                <a:cs typeface="Arial Nova Light" panose="020F0302020204030204" pitchFamily="34" charset="0"/>
              </a:rPr>
              <a:t>For å sette inn bilde klikk på bildeikonet og velg et bilde. </a:t>
            </a:r>
            <a:r>
              <a:rPr lang="nb-NO" sz="1200" b="0" i="0">
                <a:latin typeface="Arial Nova Light" panose="020F0302020204030204" pitchFamily="34" charset="0"/>
                <a:cs typeface="Arial Nova Light" panose="020F0302020204030204" pitchFamily="34" charset="0"/>
              </a:rPr>
              <a:t>Juster bildet med bildeverktøyet slik at det blir riktig</a:t>
            </a:r>
          </a:p>
          <a:p>
            <a:pPr marL="0" marR="0" lvl="0" indent="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sz="1200" b="0" i="0"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latin typeface="Arial Nova Light" panose="020F0302020204030204" pitchFamily="34" charset="0"/>
                <a:cs typeface="Arial Nova Light" panose="020F0302020204030204" pitchFamily="34" charset="0"/>
              </a:rPr>
              <a:t>Se at bildet er skarpt, unngå å trekke i rammene. Juster bildet med bildeverktøyet slik at det blir riktig</a:t>
            </a: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sz="1200" b="0" i="0"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 Light" panose="020F0302020204030204" pitchFamily="34" charset="0"/>
                <a:cs typeface="Arial Nova Light" panose="020F0302020204030204" pitchFamily="34" charset="0"/>
              </a:rPr>
              <a:t>For å justere bildet trykk på «beskjær og fyll-knappen». Unngå å strekke bildet</a:t>
            </a: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sz="1200" b="0" i="0"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latin typeface="Arial Nova Light" panose="020F0302020204030204" pitchFamily="34" charset="0"/>
                <a:cs typeface="Arial Nova Light" panose="020F0302020204030204" pitchFamily="34" charset="0"/>
              </a:rPr>
              <a:t>Bilderettigheter: Det er ikke lov til å kopiere/bruke bilder uten å ha klarert med fotograf/eier av bildet</a:t>
            </a:r>
          </a:p>
          <a:p>
            <a:pPr marL="171450" marR="0" lvl="0" indent="-171450" algn="l" defTabSz="914248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sz="1200" b="0" i="0"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0" marR="0" lvl="0" indent="0" algn="l" defTabSz="914248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 Light" panose="020F0302020204030204" pitchFamily="34" charset="0"/>
                <a:cs typeface="Arial Nova Light" panose="020F0302020204030204" pitchFamily="34" charset="0"/>
              </a:rPr>
              <a:t>Se eventuelt etter alternativ mal</a:t>
            </a:r>
          </a:p>
          <a:p>
            <a:pPr marL="0" marR="0" lvl="0" indent="0" algn="l" defTabSz="914248" rtl="0" eaLnBrk="1" fontAlgn="auto" latinLnBrk="0" hangingPunct="1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sz="1200" b="0" i="0">
              <a:solidFill>
                <a:schemeClr val="tx1"/>
              </a:solidFill>
              <a:latin typeface="Arial Nova Light" panose="020F0302020204030204" pitchFamily="34" charset="0"/>
              <a:cs typeface="Arial Nova Light" panose="020F0302020204030204" pitchFamily="34" charset="0"/>
            </a:endParaRPr>
          </a:p>
        </p:txBody>
      </p:sp>
      <p:sp>
        <p:nvSpPr>
          <p:cNvPr id="23" name="Slide Number Placeholder 6">
            <a:extLst>
              <a:ext uri="{FF2B5EF4-FFF2-40B4-BE49-F238E27FC236}">
                <a16:creationId xmlns:a16="http://schemas.microsoft.com/office/drawing/2014/main" id="{906E7545-4E7F-8FB4-0603-E8B09FEB78E0}"/>
              </a:ext>
            </a:extLst>
          </p:cNvPr>
          <p:cNvSpPr txBox="1">
            <a:spLocks/>
          </p:cNvSpPr>
          <p:nvPr userDrawn="1"/>
        </p:nvSpPr>
        <p:spPr>
          <a:xfrm>
            <a:off x="11571297" y="6491385"/>
            <a:ext cx="264293" cy="184666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defPPr>
              <a:defRPr lang="en-US"/>
            </a:defPPr>
            <a:lvl1pPr marL="0" algn="r" defTabSz="914248" rtl="0" eaLnBrk="1" latinLnBrk="0" hangingPunct="1"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124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48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71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95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619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743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866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90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7B102EC-AAEC-484C-8A9B-B15A6B4E7EEA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204263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78" userDrawn="1">
          <p15:clr>
            <a:srgbClr val="FBAE40"/>
          </p15:clr>
        </p15:guide>
        <p15:guide id="2" pos="4838" userDrawn="1">
          <p15:clr>
            <a:srgbClr val="FBAE40"/>
          </p15:clr>
        </p15:guide>
        <p15:guide id="3" pos="1164" userDrawn="1">
          <p15:clr>
            <a:srgbClr val="FBAE40"/>
          </p15:clr>
        </p15:guide>
        <p15:guide id="4" orient="horz" pos="3543" userDrawn="1">
          <p15:clr>
            <a:srgbClr val="FBAE40"/>
          </p15:clr>
        </p15:guide>
        <p15:guide id="6" orient="horz" pos="3339" userDrawn="1">
          <p15:clr>
            <a:srgbClr val="FBAE40"/>
          </p15:clr>
        </p15:guide>
        <p15:guide id="7" orient="horz" pos="1276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5 bilder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rafikk 37">
            <a:extLst>
              <a:ext uri="{FF2B5EF4-FFF2-40B4-BE49-F238E27FC236}">
                <a16:creationId xmlns:a16="http://schemas.microsoft.com/office/drawing/2014/main" id="{4C747426-460C-2B45-8165-9180940E98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3391" r="42148" b="7164"/>
          <a:stretch/>
        </p:blipFill>
        <p:spPr>
          <a:xfrm>
            <a:off x="7365910" y="0"/>
            <a:ext cx="4826091" cy="6858000"/>
          </a:xfrm>
          <a:prstGeom prst="rect">
            <a:avLst/>
          </a:prstGeom>
        </p:spPr>
      </p:pic>
      <p:sp>
        <p:nvSpPr>
          <p:cNvPr id="17" name="Plassholder for tekst 16">
            <a:extLst>
              <a:ext uri="{FF2B5EF4-FFF2-40B4-BE49-F238E27FC236}">
                <a16:creationId xmlns:a16="http://schemas.microsoft.com/office/drawing/2014/main" id="{F5D8249B-9934-4F0B-BECE-E58209DF865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78779" y="4321406"/>
            <a:ext cx="1666768" cy="230400"/>
          </a:xfrm>
        </p:spPr>
        <p:txBody>
          <a:bodyPr>
            <a:noAutofit/>
          </a:bodyPr>
          <a:lstStyle>
            <a:lvl1pPr marL="0" indent="0">
              <a:buNone/>
              <a:defRPr sz="1400" b="0" i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nb-NO"/>
              <a:t>Heading</a:t>
            </a:r>
          </a:p>
        </p:txBody>
      </p:sp>
      <p:sp>
        <p:nvSpPr>
          <p:cNvPr id="20" name="Plassholder for tekst 16">
            <a:extLst>
              <a:ext uri="{FF2B5EF4-FFF2-40B4-BE49-F238E27FC236}">
                <a16:creationId xmlns:a16="http://schemas.microsoft.com/office/drawing/2014/main" id="{41D818FC-22D4-4E9F-9A5F-0AEAEFAFC8A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76469" y="4619704"/>
            <a:ext cx="1666768" cy="1354183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05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nb-NO"/>
              <a:t>Tekst</a:t>
            </a:r>
          </a:p>
        </p:txBody>
      </p:sp>
      <p:sp>
        <p:nvSpPr>
          <p:cNvPr id="21" name="Plassholder for tekst 16">
            <a:extLst>
              <a:ext uri="{FF2B5EF4-FFF2-40B4-BE49-F238E27FC236}">
                <a16:creationId xmlns:a16="http://schemas.microsoft.com/office/drawing/2014/main" id="{F7DD3F31-BC0A-4291-B9C3-2CED7E094EB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78779" y="3992642"/>
            <a:ext cx="1666768" cy="194613"/>
          </a:xfrm>
          <a:noFill/>
        </p:spPr>
        <p:txBody>
          <a:bodyPr lIns="36000" rIns="36000" anchor="ctr">
            <a:noAutofit/>
          </a:bodyPr>
          <a:lstStyle>
            <a:lvl1pPr marL="0" indent="0">
              <a:buNone/>
              <a:defRPr sz="500" i="0">
                <a:solidFill>
                  <a:schemeClr val="lt1"/>
                </a:solidFill>
                <a:latin typeface="Arial Nova Light" panose="020B0304020202020204" pitchFamily="34" charset="0"/>
              </a:defRPr>
            </a:lvl1pPr>
          </a:lstStyle>
          <a:p>
            <a:pPr lvl="0"/>
            <a:r>
              <a:rPr lang="nb-NO"/>
              <a:t>Foto</a:t>
            </a:r>
          </a:p>
        </p:txBody>
      </p:sp>
      <p:sp>
        <p:nvSpPr>
          <p:cNvPr id="25" name="Plassholder for tekst 16">
            <a:extLst>
              <a:ext uri="{FF2B5EF4-FFF2-40B4-BE49-F238E27FC236}">
                <a16:creationId xmlns:a16="http://schemas.microsoft.com/office/drawing/2014/main" id="{4FC1C52E-B213-4ECC-B4A6-08296AA3189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516141" y="4321406"/>
            <a:ext cx="1666768" cy="230400"/>
          </a:xfrm>
        </p:spPr>
        <p:txBody>
          <a:bodyPr>
            <a:noAutofit/>
          </a:bodyPr>
          <a:lstStyle>
            <a:lvl1pPr marL="0" indent="0">
              <a:buNone/>
              <a:defRPr sz="1400" b="0" i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nb-NO"/>
              <a:t>Heading</a:t>
            </a:r>
          </a:p>
        </p:txBody>
      </p:sp>
      <p:sp>
        <p:nvSpPr>
          <p:cNvPr id="26" name="Plassholder for tekst 16">
            <a:extLst>
              <a:ext uri="{FF2B5EF4-FFF2-40B4-BE49-F238E27FC236}">
                <a16:creationId xmlns:a16="http://schemas.microsoft.com/office/drawing/2014/main" id="{8B46009E-87FA-4E56-99E5-E1D7E7F9D58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516141" y="4619704"/>
            <a:ext cx="1666768" cy="1354183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05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nb-NO"/>
              <a:t>Tekst</a:t>
            </a:r>
          </a:p>
        </p:txBody>
      </p:sp>
      <p:sp>
        <p:nvSpPr>
          <p:cNvPr id="27" name="Plassholder for tekst 16">
            <a:extLst>
              <a:ext uri="{FF2B5EF4-FFF2-40B4-BE49-F238E27FC236}">
                <a16:creationId xmlns:a16="http://schemas.microsoft.com/office/drawing/2014/main" id="{1D6C082A-72BA-4CD9-9E16-BAE5A8C46B2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516141" y="3992642"/>
            <a:ext cx="1666768" cy="194613"/>
          </a:xfrm>
          <a:noFill/>
        </p:spPr>
        <p:txBody>
          <a:bodyPr lIns="36000" rIns="36000" anchor="ctr">
            <a:noAutofit/>
          </a:bodyPr>
          <a:lstStyle>
            <a:lvl1pPr marL="0" indent="0">
              <a:buNone/>
              <a:defRPr sz="500" i="0">
                <a:solidFill>
                  <a:schemeClr val="lt1"/>
                </a:solidFill>
                <a:latin typeface="Arial Nova Light" panose="020B0304020202020204" pitchFamily="34" charset="0"/>
              </a:defRPr>
            </a:lvl1pPr>
          </a:lstStyle>
          <a:p>
            <a:pPr lvl="0"/>
            <a:r>
              <a:rPr lang="nb-NO"/>
              <a:t>Foto</a:t>
            </a:r>
          </a:p>
        </p:txBody>
      </p:sp>
      <p:sp>
        <p:nvSpPr>
          <p:cNvPr id="29" name="Plassholder for tekst 16">
            <a:extLst>
              <a:ext uri="{FF2B5EF4-FFF2-40B4-BE49-F238E27FC236}">
                <a16:creationId xmlns:a16="http://schemas.microsoft.com/office/drawing/2014/main" id="{5C07885B-4EA5-44B8-BDBE-AEE57C4492A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354313" y="4321406"/>
            <a:ext cx="1666768" cy="230400"/>
          </a:xfrm>
        </p:spPr>
        <p:txBody>
          <a:bodyPr>
            <a:noAutofit/>
          </a:bodyPr>
          <a:lstStyle>
            <a:lvl1pPr marL="0" indent="0">
              <a:buNone/>
              <a:defRPr sz="1400" b="0" i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nb-NO"/>
              <a:t>Heading</a:t>
            </a:r>
          </a:p>
        </p:txBody>
      </p:sp>
      <p:sp>
        <p:nvSpPr>
          <p:cNvPr id="30" name="Plassholder for tekst 16">
            <a:extLst>
              <a:ext uri="{FF2B5EF4-FFF2-40B4-BE49-F238E27FC236}">
                <a16:creationId xmlns:a16="http://schemas.microsoft.com/office/drawing/2014/main" id="{F19CA789-DDE7-462D-ADE5-8B00D49866E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354313" y="4619704"/>
            <a:ext cx="1666768" cy="1354183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05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nb-NO"/>
              <a:t>Tekst</a:t>
            </a:r>
          </a:p>
        </p:txBody>
      </p:sp>
      <p:sp>
        <p:nvSpPr>
          <p:cNvPr id="31" name="Plassholder for tekst 16">
            <a:extLst>
              <a:ext uri="{FF2B5EF4-FFF2-40B4-BE49-F238E27FC236}">
                <a16:creationId xmlns:a16="http://schemas.microsoft.com/office/drawing/2014/main" id="{994BF021-7414-46E0-BFAE-64BBD1A95DE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354313" y="3992642"/>
            <a:ext cx="1666768" cy="194613"/>
          </a:xfrm>
          <a:noFill/>
        </p:spPr>
        <p:txBody>
          <a:bodyPr lIns="36000" rIns="36000" anchor="ctr">
            <a:noAutofit/>
          </a:bodyPr>
          <a:lstStyle>
            <a:lvl1pPr marL="0" indent="0">
              <a:buNone/>
              <a:defRPr sz="500" i="0">
                <a:solidFill>
                  <a:schemeClr val="lt1"/>
                </a:solidFill>
                <a:latin typeface="Arial Nova Light" panose="020B0304020202020204" pitchFamily="34" charset="0"/>
              </a:defRPr>
            </a:lvl1pPr>
          </a:lstStyle>
          <a:p>
            <a:pPr lvl="0"/>
            <a:r>
              <a:rPr lang="nb-NO"/>
              <a:t>Foto</a:t>
            </a:r>
          </a:p>
        </p:txBody>
      </p:sp>
      <p:sp>
        <p:nvSpPr>
          <p:cNvPr id="33" name="Plassholder for tekst 16">
            <a:extLst>
              <a:ext uri="{FF2B5EF4-FFF2-40B4-BE49-F238E27FC236}">
                <a16:creationId xmlns:a16="http://schemas.microsoft.com/office/drawing/2014/main" id="{135EBB10-BE4F-41A5-AC88-2130A724EEB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192485" y="4321406"/>
            <a:ext cx="1666768" cy="230400"/>
          </a:xfrm>
        </p:spPr>
        <p:txBody>
          <a:bodyPr>
            <a:noAutofit/>
          </a:bodyPr>
          <a:lstStyle>
            <a:lvl1pPr marL="0" indent="0">
              <a:buNone/>
              <a:defRPr sz="1400" b="0" i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nb-NO"/>
              <a:t>Heading</a:t>
            </a:r>
          </a:p>
        </p:txBody>
      </p:sp>
      <p:sp>
        <p:nvSpPr>
          <p:cNvPr id="34" name="Plassholder for tekst 16">
            <a:extLst>
              <a:ext uri="{FF2B5EF4-FFF2-40B4-BE49-F238E27FC236}">
                <a16:creationId xmlns:a16="http://schemas.microsoft.com/office/drawing/2014/main" id="{BBB19B1A-B11F-43EB-904E-920A77A459A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192485" y="4619704"/>
            <a:ext cx="1666768" cy="1354183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05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nb-NO"/>
              <a:t>Tekst</a:t>
            </a:r>
          </a:p>
        </p:txBody>
      </p:sp>
      <p:sp>
        <p:nvSpPr>
          <p:cNvPr id="35" name="Plassholder for tekst 16">
            <a:extLst>
              <a:ext uri="{FF2B5EF4-FFF2-40B4-BE49-F238E27FC236}">
                <a16:creationId xmlns:a16="http://schemas.microsoft.com/office/drawing/2014/main" id="{98DDD9BF-73C5-4571-9607-73C2B89ED01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192485" y="3992642"/>
            <a:ext cx="1666768" cy="194613"/>
          </a:xfrm>
          <a:noFill/>
        </p:spPr>
        <p:txBody>
          <a:bodyPr lIns="36000" rIns="36000" anchor="ctr">
            <a:noAutofit/>
          </a:bodyPr>
          <a:lstStyle>
            <a:lvl1pPr marL="0" indent="0">
              <a:buNone/>
              <a:defRPr sz="500" i="0">
                <a:solidFill>
                  <a:schemeClr val="lt1"/>
                </a:solidFill>
                <a:latin typeface="Arial Nova Light" panose="020B0304020202020204" pitchFamily="34" charset="0"/>
              </a:defRPr>
            </a:lvl1pPr>
          </a:lstStyle>
          <a:p>
            <a:pPr lvl="0"/>
            <a:r>
              <a:rPr lang="nb-NO"/>
              <a:t>Foto</a:t>
            </a:r>
          </a:p>
        </p:txBody>
      </p:sp>
      <p:sp>
        <p:nvSpPr>
          <p:cNvPr id="43" name="Tittel 1">
            <a:extLst>
              <a:ext uri="{FF2B5EF4-FFF2-40B4-BE49-F238E27FC236}">
                <a16:creationId xmlns:a16="http://schemas.microsoft.com/office/drawing/2014/main" id="{946AABF9-10FD-7540-A5B7-3C27C8EE65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4124" y="845605"/>
            <a:ext cx="8664908" cy="438581"/>
          </a:xfrm>
        </p:spPr>
        <p:txBody>
          <a:bodyPr wrap="square" lIns="0" tIns="0" rIns="0" bIns="0" anchor="t">
            <a:noAutofit/>
          </a:bodyPr>
          <a:lstStyle>
            <a:lvl1pPr>
              <a:lnSpc>
                <a:spcPct val="100000"/>
              </a:lnSpc>
              <a:defRPr sz="2850"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tittel, 2 linjer</a:t>
            </a:r>
          </a:p>
        </p:txBody>
      </p:sp>
      <p:sp>
        <p:nvSpPr>
          <p:cNvPr id="45" name="Plassholder for tekst 7">
            <a:extLst>
              <a:ext uri="{FF2B5EF4-FFF2-40B4-BE49-F238E27FC236}">
                <a16:creationId xmlns:a16="http://schemas.microsoft.com/office/drawing/2014/main" id="{94AF75E2-4595-254B-B2FC-B10EE80F425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8697" y="307552"/>
            <a:ext cx="6028656" cy="207413"/>
          </a:xfrm>
        </p:spPr>
        <p:txBody>
          <a:bodyPr>
            <a:noAutofit/>
          </a:bodyPr>
          <a:lstStyle>
            <a:lvl1pPr marL="0" indent="0">
              <a:buNone/>
              <a:defRPr sz="1350" b="0">
                <a:solidFill>
                  <a:srgbClr val="878787"/>
                </a:solidFill>
              </a:defRPr>
            </a:lvl1pPr>
          </a:lstStyle>
          <a:p>
            <a:pPr lvl="0"/>
            <a:r>
              <a:rPr lang="nb-NO"/>
              <a:t>Emne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47263C8-9FE1-B4BF-A5D1-FBC3E58BFFF3}"/>
              </a:ext>
            </a:extLst>
          </p:cNvPr>
          <p:cNvSpPr>
            <a:spLocks noGrp="1"/>
          </p:cNvSpPr>
          <p:nvPr>
            <p:ph type="dt" sz="half" idx="35"/>
          </p:nvPr>
        </p:nvSpPr>
        <p:spPr/>
        <p:txBody>
          <a:bodyPr/>
          <a:lstStyle/>
          <a:p>
            <a:fld id="{F27D1716-BBF6-D046-B3AA-9E77907EBAFD}" type="datetime1">
              <a:rPr lang="nb-NO" smtClean="0"/>
              <a:t>17.02.2025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00065D-4423-00A0-C701-B6A0E5684D50}"/>
              </a:ext>
            </a:extLst>
          </p:cNvPr>
          <p:cNvSpPr>
            <a:spLocks noGrp="1"/>
          </p:cNvSpPr>
          <p:nvPr>
            <p:ph type="ftr" sz="quarter" idx="36"/>
          </p:nvPr>
        </p:nvSpPr>
        <p:spPr>
          <a:xfrm>
            <a:off x="674124" y="6479747"/>
            <a:ext cx="9069001" cy="207749"/>
          </a:xfrm>
          <a:prstGeom prst="rect">
            <a:avLst/>
          </a:prstGeom>
        </p:spPr>
        <p:txBody>
          <a:bodyPr/>
          <a:lstStyle/>
          <a:p>
            <a:pPr algn="l"/>
            <a:endParaRPr lang="nb-NO"/>
          </a:p>
        </p:txBody>
      </p:sp>
      <p:sp>
        <p:nvSpPr>
          <p:cNvPr id="36" name="Plassholder for bilde 31">
            <a:extLst>
              <a:ext uri="{FF2B5EF4-FFF2-40B4-BE49-F238E27FC236}">
                <a16:creationId xmlns:a16="http://schemas.microsoft.com/office/drawing/2014/main" id="{AAED28AD-5403-EB0E-7785-09540E033B4E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9030657" y="2231969"/>
            <a:ext cx="1666768" cy="1946959"/>
          </a:xfrm>
          <a:prstGeom prst="roundRect">
            <a:avLst>
              <a:gd name="adj" fmla="val 3666"/>
            </a:avLst>
          </a:prstGeom>
          <a:noFill/>
          <a:ln>
            <a:noFill/>
          </a:ln>
        </p:spPr>
        <p:txBody>
          <a:bodyPr wrap="square">
            <a:noAutofit/>
          </a:bodyPr>
          <a:lstStyle>
            <a:lvl1pPr marL="0" marR="0" indent="0" algn="l" defTabSz="914248" rtl="0" eaLnBrk="1" fontAlgn="auto" latinLnBrk="0" hangingPunct="1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50" b="0" i="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37" name="Plassholder for tekst 16">
            <a:extLst>
              <a:ext uri="{FF2B5EF4-FFF2-40B4-BE49-F238E27FC236}">
                <a16:creationId xmlns:a16="http://schemas.microsoft.com/office/drawing/2014/main" id="{6098D2D1-87D0-0E44-1786-63F4EFD0056F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030657" y="4321406"/>
            <a:ext cx="1666768" cy="230400"/>
          </a:xfrm>
        </p:spPr>
        <p:txBody>
          <a:bodyPr>
            <a:noAutofit/>
          </a:bodyPr>
          <a:lstStyle>
            <a:lvl1pPr marL="0" indent="0">
              <a:buNone/>
              <a:defRPr sz="1400" b="0" i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nb-NO"/>
              <a:t>Heading</a:t>
            </a:r>
          </a:p>
        </p:txBody>
      </p:sp>
      <p:sp>
        <p:nvSpPr>
          <p:cNvPr id="39" name="Plassholder for tekst 16">
            <a:extLst>
              <a:ext uri="{FF2B5EF4-FFF2-40B4-BE49-F238E27FC236}">
                <a16:creationId xmlns:a16="http://schemas.microsoft.com/office/drawing/2014/main" id="{7CAE8A68-8333-1D45-1D58-33869A264FE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030657" y="4619704"/>
            <a:ext cx="1666768" cy="1354183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05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nb-NO"/>
              <a:t>Tekst</a:t>
            </a:r>
          </a:p>
        </p:txBody>
      </p:sp>
      <p:sp>
        <p:nvSpPr>
          <p:cNvPr id="41" name="Plassholder for tekst 16">
            <a:extLst>
              <a:ext uri="{FF2B5EF4-FFF2-40B4-BE49-F238E27FC236}">
                <a16:creationId xmlns:a16="http://schemas.microsoft.com/office/drawing/2014/main" id="{A7388A9E-8BBB-B22D-C055-0D7F43A40B37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9030657" y="3992642"/>
            <a:ext cx="1666768" cy="194613"/>
          </a:xfrm>
          <a:noFill/>
        </p:spPr>
        <p:txBody>
          <a:bodyPr lIns="36000" rIns="36000" anchor="ctr">
            <a:noAutofit/>
          </a:bodyPr>
          <a:lstStyle>
            <a:lvl1pPr marL="0" indent="0">
              <a:buNone/>
              <a:defRPr sz="500" i="0">
                <a:solidFill>
                  <a:schemeClr val="lt1"/>
                </a:solidFill>
                <a:latin typeface="Arial Nova Light" panose="020B0304020202020204" pitchFamily="34" charset="0"/>
              </a:defRPr>
            </a:lvl1pPr>
          </a:lstStyle>
          <a:p>
            <a:pPr lvl="0"/>
            <a:r>
              <a:rPr lang="nb-NO"/>
              <a:t>Foto</a:t>
            </a:r>
          </a:p>
        </p:txBody>
      </p:sp>
      <p:sp>
        <p:nvSpPr>
          <p:cNvPr id="46" name="Plassholder for bilde 31">
            <a:extLst>
              <a:ext uri="{FF2B5EF4-FFF2-40B4-BE49-F238E27FC236}">
                <a16:creationId xmlns:a16="http://schemas.microsoft.com/office/drawing/2014/main" id="{244DF9F6-1251-73F4-A29C-0B1A3B9E1D8C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7191475" y="2240296"/>
            <a:ext cx="1666768" cy="1946959"/>
          </a:xfrm>
          <a:prstGeom prst="roundRect">
            <a:avLst>
              <a:gd name="adj" fmla="val 3666"/>
            </a:avLst>
          </a:prstGeom>
          <a:noFill/>
          <a:ln>
            <a:noFill/>
          </a:ln>
        </p:spPr>
        <p:txBody>
          <a:bodyPr wrap="square">
            <a:noAutofit/>
          </a:bodyPr>
          <a:lstStyle>
            <a:lvl1pPr marL="0" marR="0" indent="0" algn="l" defTabSz="914248" rtl="0" eaLnBrk="1" fontAlgn="auto" latinLnBrk="0" hangingPunct="1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50" b="0" i="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47" name="Plassholder for bilde 31">
            <a:extLst>
              <a:ext uri="{FF2B5EF4-FFF2-40B4-BE49-F238E27FC236}">
                <a16:creationId xmlns:a16="http://schemas.microsoft.com/office/drawing/2014/main" id="{6C1E23F0-92DD-F8D8-DC20-2E611591B2F3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5353303" y="2240296"/>
            <a:ext cx="1666768" cy="1946959"/>
          </a:xfrm>
          <a:prstGeom prst="roundRect">
            <a:avLst>
              <a:gd name="adj" fmla="val 3666"/>
            </a:avLst>
          </a:prstGeom>
          <a:noFill/>
          <a:ln>
            <a:noFill/>
          </a:ln>
        </p:spPr>
        <p:txBody>
          <a:bodyPr wrap="square">
            <a:noAutofit/>
          </a:bodyPr>
          <a:lstStyle>
            <a:lvl1pPr marL="0" marR="0" indent="0" algn="l" defTabSz="914248" rtl="0" eaLnBrk="1" fontAlgn="auto" latinLnBrk="0" hangingPunct="1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50" b="0" i="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48" name="Plassholder for bilde 31">
            <a:extLst>
              <a:ext uri="{FF2B5EF4-FFF2-40B4-BE49-F238E27FC236}">
                <a16:creationId xmlns:a16="http://schemas.microsoft.com/office/drawing/2014/main" id="{BFBB83C2-8899-4E08-9396-1579ED5C1EE4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3515131" y="2240296"/>
            <a:ext cx="1666768" cy="1946959"/>
          </a:xfrm>
          <a:prstGeom prst="roundRect">
            <a:avLst>
              <a:gd name="adj" fmla="val 3666"/>
            </a:avLst>
          </a:prstGeom>
          <a:noFill/>
          <a:ln>
            <a:noFill/>
          </a:ln>
        </p:spPr>
        <p:txBody>
          <a:bodyPr wrap="square">
            <a:noAutofit/>
          </a:bodyPr>
          <a:lstStyle>
            <a:lvl1pPr marL="0" marR="0" indent="0" algn="l" defTabSz="914248" rtl="0" eaLnBrk="1" fontAlgn="auto" latinLnBrk="0" hangingPunct="1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50" b="0" i="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49" name="Plassholder for bilde 31">
            <a:extLst>
              <a:ext uri="{FF2B5EF4-FFF2-40B4-BE49-F238E27FC236}">
                <a16:creationId xmlns:a16="http://schemas.microsoft.com/office/drawing/2014/main" id="{2B19188F-1A1C-7EEB-5570-D22B8769F663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1676469" y="2238647"/>
            <a:ext cx="1666768" cy="1946959"/>
          </a:xfrm>
          <a:prstGeom prst="roundRect">
            <a:avLst>
              <a:gd name="adj" fmla="val 3666"/>
            </a:avLst>
          </a:prstGeom>
          <a:noFill/>
          <a:ln>
            <a:noFill/>
          </a:ln>
        </p:spPr>
        <p:txBody>
          <a:bodyPr wrap="square">
            <a:noAutofit/>
          </a:bodyPr>
          <a:lstStyle>
            <a:lvl1pPr marL="0" marR="0" indent="0" algn="l" defTabSz="914248" rtl="0" eaLnBrk="1" fontAlgn="auto" latinLnBrk="0" hangingPunct="1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50" b="0" i="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40" name="Rektangel 39">
            <a:extLst>
              <a:ext uri="{FF2B5EF4-FFF2-40B4-BE49-F238E27FC236}">
                <a16:creationId xmlns:a16="http://schemas.microsoft.com/office/drawing/2014/main" id="{19020177-D202-B577-B6B8-1808AB8844F6}"/>
              </a:ext>
            </a:extLst>
          </p:cNvPr>
          <p:cNvSpPr/>
          <p:nvPr userDrawn="1"/>
        </p:nvSpPr>
        <p:spPr>
          <a:xfrm>
            <a:off x="12386178" y="0"/>
            <a:ext cx="4248192" cy="4780796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lvl="0"/>
            <a:r>
              <a:rPr lang="nb-NO" sz="1200" b="0"/>
              <a:t>Tittel og bilder med tekstfelt</a:t>
            </a: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 Light" panose="020F0302020204030204" pitchFamily="34" charset="0"/>
                <a:cs typeface="Arial Nova Light" panose="020F0302020204030204" pitchFamily="34" charset="0"/>
              </a:rPr>
              <a:t>Bruk kort og presis tittel. En tittel skal ikke overstige to linjer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nb-NO" sz="1200" b="0" i="0">
              <a:solidFill>
                <a:schemeClr val="tx1"/>
              </a:solidFill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b-NO" sz="1200" b="0" i="0">
                <a:solidFill>
                  <a:schemeClr val="tx1"/>
                </a:solidFill>
                <a:latin typeface="Arial Nova Light" panose="020F0302020204030204" pitchFamily="34" charset="0"/>
                <a:cs typeface="Arial Nova Light" panose="020F0302020204030204" pitchFamily="34" charset="0"/>
              </a:rPr>
              <a:t>Tekstfargen i NHOs presentasjoner er blå, sort og hvit – følg malen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nb-NO" sz="1200" b="0" i="0">
              <a:solidFill>
                <a:schemeClr val="tx1"/>
              </a:solidFill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b-NO" sz="1200" b="0" i="0">
                <a:solidFill>
                  <a:schemeClr val="tx1"/>
                </a:solidFill>
                <a:latin typeface="Arial Nova Light" panose="020F0302020204030204" pitchFamily="34" charset="0"/>
                <a:cs typeface="Arial Nova Light" panose="020F0302020204030204" pitchFamily="34" charset="0"/>
              </a:rPr>
              <a:t>Sekundærfarger skal kun benyttes i figurer og ikoner. Fargene finner du som egendefinerte farger i figurfyll eller figuromriss</a:t>
            </a:r>
          </a:p>
          <a:p>
            <a:pPr marL="0" marR="0" lvl="0" indent="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sz="1200" b="0" i="0">
              <a:solidFill>
                <a:schemeClr val="tx1"/>
              </a:solidFill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0" marR="0" lvl="0" indent="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" panose="020B0504020202020204" pitchFamily="34" charset="0"/>
              </a:rPr>
              <a:t>Bilde</a:t>
            </a:r>
            <a:r>
              <a:rPr lang="nb-NO" sz="1200" b="0" i="0">
                <a:solidFill>
                  <a:schemeClr val="tx1"/>
                </a:solidFill>
                <a:latin typeface="Arial Nova Light" panose="020F0302020204030204" pitchFamily="34" charset="0"/>
                <a:cs typeface="Arial Nova Light" panose="020F0302020204030204" pitchFamily="34" charset="0"/>
              </a:rPr>
              <a:t> </a:t>
            </a: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 Light" panose="020B0304020202020204" pitchFamily="34" charset="0"/>
              </a:rPr>
              <a:t>For å sette inn bilde klikk på bildeikonet og velg et bilde. </a:t>
            </a:r>
            <a:r>
              <a:rPr lang="nb-NO" sz="1200" b="0" i="0">
                <a:latin typeface="Arial Nova Light" panose="020B0304020202020204" pitchFamily="34" charset="0"/>
              </a:rPr>
              <a:t>Juster bildet med bildeverktøyet slik at det blir riktig</a:t>
            </a:r>
          </a:p>
          <a:p>
            <a:pPr marL="0" marR="0" lvl="0" indent="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sz="1200" b="0" i="0"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latin typeface="Arial Nova Light" panose="020F0302020204030204" pitchFamily="34" charset="0"/>
                <a:cs typeface="Arial Nova Light" panose="020F0302020204030204" pitchFamily="34" charset="0"/>
              </a:rPr>
              <a:t>Se at bildet er skarpt, unngå å trekke i rammene. Juster bildet med bildeverktøyet slik at det blir riktig</a:t>
            </a: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sz="1200" b="0" i="0"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 Light" panose="020F0302020204030204" pitchFamily="34" charset="0"/>
                <a:cs typeface="Arial Nova Light" panose="020F0302020204030204" pitchFamily="34" charset="0"/>
              </a:rPr>
              <a:t>For å justere bildet trykk på «beskjær og fyll-knappen». Unngå å strekke bildet</a:t>
            </a: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sz="1200" b="0" i="0"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latin typeface="Arial Nova Light" panose="020F0302020204030204" pitchFamily="34" charset="0"/>
                <a:cs typeface="Arial Nova Light" panose="020F0302020204030204" pitchFamily="34" charset="0"/>
              </a:rPr>
              <a:t>Bilderettigheter: Det er ikke lov til å kopiere/bruke bilder uten å ha klarert med fotograf/eier av bildet</a:t>
            </a:r>
          </a:p>
          <a:p>
            <a:pPr marL="0" marR="0" lvl="0" indent="0" algn="l" defTabSz="914248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sz="1200" b="0" i="0"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0" marR="0" lvl="0" indent="0" algn="l" defTabSz="914248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 Light" panose="020B0304020202020204" pitchFamily="34" charset="0"/>
              </a:rPr>
              <a:t>Se eventuelt etter alternativ mal</a:t>
            </a:r>
            <a:endParaRPr lang="nb-NO" sz="1200" b="0" i="0">
              <a:solidFill>
                <a:schemeClr val="tx1"/>
              </a:solidFill>
              <a:latin typeface="Arial Nova Light" panose="020F0302020204030204" pitchFamily="34" charset="0"/>
              <a:cs typeface="Arial Nova Light" panose="020F0302020204030204" pitchFamily="34" charset="0"/>
            </a:endParaRPr>
          </a:p>
        </p:txBody>
      </p:sp>
      <p:sp>
        <p:nvSpPr>
          <p:cNvPr id="32" name="Slide Number Placeholder 6">
            <a:extLst>
              <a:ext uri="{FF2B5EF4-FFF2-40B4-BE49-F238E27FC236}">
                <a16:creationId xmlns:a16="http://schemas.microsoft.com/office/drawing/2014/main" id="{22D31FC2-2729-B6AE-5F59-44B301CBA001}"/>
              </a:ext>
            </a:extLst>
          </p:cNvPr>
          <p:cNvSpPr txBox="1">
            <a:spLocks/>
          </p:cNvSpPr>
          <p:nvPr userDrawn="1"/>
        </p:nvSpPr>
        <p:spPr>
          <a:xfrm>
            <a:off x="11571297" y="6491385"/>
            <a:ext cx="264293" cy="184666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defPPr>
              <a:defRPr lang="en-US"/>
            </a:defPPr>
            <a:lvl1pPr marL="0" algn="r" defTabSz="914248" rtl="0" eaLnBrk="1" latinLnBrk="0" hangingPunct="1"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124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48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71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95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619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743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866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90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7B102EC-AAEC-484C-8A9B-B15A6B4E7EEA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323757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2704" userDrawn="1">
          <p15:clr>
            <a:srgbClr val="FBAE40"/>
          </p15:clr>
        </p15:guide>
        <p15:guide id="3" orient="horz" pos="1412" userDrawn="1">
          <p15:clr>
            <a:srgbClr val="FBAE40"/>
          </p15:clr>
        </p15:guide>
        <p15:guide id="4" pos="3364" userDrawn="1">
          <p15:clr>
            <a:srgbClr val="FBAE40"/>
          </p15:clr>
        </p15:guide>
        <p15:guide id="5" pos="2207" userDrawn="1">
          <p15:clr>
            <a:srgbClr val="FBAE40"/>
          </p15:clr>
        </p15:guide>
        <p15:guide id="6" pos="1050" userDrawn="1">
          <p15:clr>
            <a:srgbClr val="FBAE40"/>
          </p15:clr>
        </p15:guide>
        <p15:guide id="7" pos="4520" userDrawn="1">
          <p15:clr>
            <a:srgbClr val="FBAE40"/>
          </p15:clr>
        </p15:guide>
        <p15:guide id="8" orient="horz" pos="2908" userDrawn="1">
          <p15:clr>
            <a:srgbClr val="FBAE40"/>
          </p15:clr>
        </p15:guide>
        <p15:guide id="9" pos="5677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6 bilder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rafikk 37">
            <a:extLst>
              <a:ext uri="{FF2B5EF4-FFF2-40B4-BE49-F238E27FC236}">
                <a16:creationId xmlns:a16="http://schemas.microsoft.com/office/drawing/2014/main" id="{4C747426-460C-2B45-8165-9180940E98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3391" r="42148" b="7164"/>
          <a:stretch/>
        </p:blipFill>
        <p:spPr>
          <a:xfrm>
            <a:off x="7365910" y="0"/>
            <a:ext cx="4826091" cy="6858000"/>
          </a:xfrm>
          <a:prstGeom prst="rect">
            <a:avLst/>
          </a:prstGeom>
        </p:spPr>
      </p:pic>
      <p:sp>
        <p:nvSpPr>
          <p:cNvPr id="17" name="Plassholder for tekst 16">
            <a:extLst>
              <a:ext uri="{FF2B5EF4-FFF2-40B4-BE49-F238E27FC236}">
                <a16:creationId xmlns:a16="http://schemas.microsoft.com/office/drawing/2014/main" id="{F5D8249B-9934-4F0B-BECE-E58209DF865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529653" y="4312516"/>
            <a:ext cx="1666768" cy="230400"/>
          </a:xfrm>
        </p:spPr>
        <p:txBody>
          <a:bodyPr>
            <a:noAutofit/>
          </a:bodyPr>
          <a:lstStyle>
            <a:lvl1pPr marL="0" indent="0">
              <a:buNone/>
              <a:defRPr sz="1400" b="0" i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nb-NO"/>
              <a:t>Heading</a:t>
            </a:r>
          </a:p>
        </p:txBody>
      </p:sp>
      <p:sp>
        <p:nvSpPr>
          <p:cNvPr id="20" name="Plassholder for tekst 16">
            <a:extLst>
              <a:ext uri="{FF2B5EF4-FFF2-40B4-BE49-F238E27FC236}">
                <a16:creationId xmlns:a16="http://schemas.microsoft.com/office/drawing/2014/main" id="{41D818FC-22D4-4E9F-9A5F-0AEAEFAFC8A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529653" y="4610814"/>
            <a:ext cx="1666768" cy="1354183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05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nb-NO"/>
              <a:t>Tekst</a:t>
            </a:r>
          </a:p>
        </p:txBody>
      </p:sp>
      <p:sp>
        <p:nvSpPr>
          <p:cNvPr id="21" name="Plassholder for tekst 16">
            <a:extLst>
              <a:ext uri="{FF2B5EF4-FFF2-40B4-BE49-F238E27FC236}">
                <a16:creationId xmlns:a16="http://schemas.microsoft.com/office/drawing/2014/main" id="{F7DD3F31-BC0A-4291-B9C3-2CED7E094EB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534801" y="3983752"/>
            <a:ext cx="1666768" cy="194613"/>
          </a:xfrm>
          <a:noFill/>
        </p:spPr>
        <p:txBody>
          <a:bodyPr lIns="36000" rIns="36000" anchor="ctr">
            <a:noAutofit/>
          </a:bodyPr>
          <a:lstStyle>
            <a:lvl1pPr marL="0" indent="0">
              <a:buNone/>
              <a:defRPr sz="500" i="0">
                <a:solidFill>
                  <a:schemeClr val="lt1"/>
                </a:solidFill>
                <a:latin typeface="Arial Nova Light" panose="020B0304020202020204" pitchFamily="34" charset="0"/>
              </a:defRPr>
            </a:lvl1pPr>
          </a:lstStyle>
          <a:p>
            <a:pPr lvl="0"/>
            <a:r>
              <a:rPr lang="nb-NO"/>
              <a:t>Foto</a:t>
            </a:r>
          </a:p>
        </p:txBody>
      </p:sp>
      <p:sp>
        <p:nvSpPr>
          <p:cNvPr id="25" name="Plassholder for tekst 16">
            <a:extLst>
              <a:ext uri="{FF2B5EF4-FFF2-40B4-BE49-F238E27FC236}">
                <a16:creationId xmlns:a16="http://schemas.microsoft.com/office/drawing/2014/main" id="{4FC1C52E-B213-4ECC-B4A6-08296AA3189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51026" y="4312516"/>
            <a:ext cx="1666768" cy="230400"/>
          </a:xfrm>
        </p:spPr>
        <p:txBody>
          <a:bodyPr>
            <a:noAutofit/>
          </a:bodyPr>
          <a:lstStyle>
            <a:lvl1pPr marL="0" indent="0">
              <a:buNone/>
              <a:defRPr sz="1400" b="0" i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nb-NO"/>
              <a:t>Heading</a:t>
            </a:r>
          </a:p>
        </p:txBody>
      </p:sp>
      <p:sp>
        <p:nvSpPr>
          <p:cNvPr id="26" name="Plassholder for tekst 16">
            <a:extLst>
              <a:ext uri="{FF2B5EF4-FFF2-40B4-BE49-F238E27FC236}">
                <a16:creationId xmlns:a16="http://schemas.microsoft.com/office/drawing/2014/main" id="{8B46009E-87FA-4E56-99E5-E1D7E7F9D58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351026" y="4610814"/>
            <a:ext cx="1666768" cy="1354183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05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nb-NO"/>
              <a:t>Tekst</a:t>
            </a:r>
          </a:p>
        </p:txBody>
      </p:sp>
      <p:sp>
        <p:nvSpPr>
          <p:cNvPr id="27" name="Plassholder for tekst 16">
            <a:extLst>
              <a:ext uri="{FF2B5EF4-FFF2-40B4-BE49-F238E27FC236}">
                <a16:creationId xmlns:a16="http://schemas.microsoft.com/office/drawing/2014/main" id="{1D6C082A-72BA-4CD9-9E16-BAE5A8C46B2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368329" y="3983752"/>
            <a:ext cx="1666768" cy="194613"/>
          </a:xfrm>
          <a:noFill/>
        </p:spPr>
        <p:txBody>
          <a:bodyPr lIns="36000" rIns="36000" anchor="ctr">
            <a:noAutofit/>
          </a:bodyPr>
          <a:lstStyle>
            <a:lvl1pPr marL="0" indent="0">
              <a:buNone/>
              <a:defRPr sz="500" i="0">
                <a:solidFill>
                  <a:schemeClr val="lt1"/>
                </a:solidFill>
                <a:latin typeface="Arial Nova Light" panose="020B0304020202020204" pitchFamily="34" charset="0"/>
              </a:defRPr>
            </a:lvl1pPr>
          </a:lstStyle>
          <a:p>
            <a:pPr lvl="0"/>
            <a:r>
              <a:rPr lang="nb-NO"/>
              <a:t>Foto</a:t>
            </a:r>
          </a:p>
        </p:txBody>
      </p:sp>
      <p:sp>
        <p:nvSpPr>
          <p:cNvPr id="29" name="Plassholder for tekst 16">
            <a:extLst>
              <a:ext uri="{FF2B5EF4-FFF2-40B4-BE49-F238E27FC236}">
                <a16:creationId xmlns:a16="http://schemas.microsoft.com/office/drawing/2014/main" id="{5C07885B-4EA5-44B8-BDBE-AEE57C4492A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180207" y="4306745"/>
            <a:ext cx="1666768" cy="230400"/>
          </a:xfrm>
        </p:spPr>
        <p:txBody>
          <a:bodyPr>
            <a:noAutofit/>
          </a:bodyPr>
          <a:lstStyle>
            <a:lvl1pPr marL="0" indent="0">
              <a:buNone/>
              <a:defRPr sz="1400" b="0" i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nb-NO"/>
              <a:t>Heading</a:t>
            </a:r>
          </a:p>
        </p:txBody>
      </p:sp>
      <p:sp>
        <p:nvSpPr>
          <p:cNvPr id="30" name="Plassholder for tekst 16">
            <a:extLst>
              <a:ext uri="{FF2B5EF4-FFF2-40B4-BE49-F238E27FC236}">
                <a16:creationId xmlns:a16="http://schemas.microsoft.com/office/drawing/2014/main" id="{F19CA789-DDE7-462D-ADE5-8B00D49866E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180207" y="4605043"/>
            <a:ext cx="1666768" cy="1354183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05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nb-NO"/>
              <a:t>Tekst</a:t>
            </a:r>
          </a:p>
        </p:txBody>
      </p:sp>
      <p:sp>
        <p:nvSpPr>
          <p:cNvPr id="31" name="Plassholder for tekst 16">
            <a:extLst>
              <a:ext uri="{FF2B5EF4-FFF2-40B4-BE49-F238E27FC236}">
                <a16:creationId xmlns:a16="http://schemas.microsoft.com/office/drawing/2014/main" id="{994BF021-7414-46E0-BFAE-64BBD1A95DE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189351" y="3977981"/>
            <a:ext cx="1666768" cy="194613"/>
          </a:xfrm>
          <a:noFill/>
        </p:spPr>
        <p:txBody>
          <a:bodyPr lIns="36000" rIns="36000" anchor="ctr">
            <a:noAutofit/>
          </a:bodyPr>
          <a:lstStyle>
            <a:lvl1pPr marL="0" indent="0">
              <a:buNone/>
              <a:defRPr sz="500" i="0">
                <a:solidFill>
                  <a:schemeClr val="lt1"/>
                </a:solidFill>
                <a:latin typeface="Arial Nova Light" panose="020B0304020202020204" pitchFamily="34" charset="0"/>
              </a:defRPr>
            </a:lvl1pPr>
          </a:lstStyle>
          <a:p>
            <a:pPr lvl="0"/>
            <a:r>
              <a:rPr lang="nb-NO"/>
              <a:t>Foto</a:t>
            </a:r>
          </a:p>
        </p:txBody>
      </p:sp>
      <p:sp>
        <p:nvSpPr>
          <p:cNvPr id="33" name="Plassholder for tekst 16">
            <a:extLst>
              <a:ext uri="{FF2B5EF4-FFF2-40B4-BE49-F238E27FC236}">
                <a16:creationId xmlns:a16="http://schemas.microsoft.com/office/drawing/2014/main" id="{135EBB10-BE4F-41A5-AC88-2130A724EEB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003124" y="4315072"/>
            <a:ext cx="1666768" cy="230400"/>
          </a:xfrm>
        </p:spPr>
        <p:txBody>
          <a:bodyPr>
            <a:noAutofit/>
          </a:bodyPr>
          <a:lstStyle>
            <a:lvl1pPr marL="0" indent="0">
              <a:buNone/>
              <a:defRPr sz="1400" b="0" i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nb-NO"/>
              <a:t>Heading</a:t>
            </a:r>
          </a:p>
        </p:txBody>
      </p:sp>
      <p:sp>
        <p:nvSpPr>
          <p:cNvPr id="34" name="Plassholder for tekst 16">
            <a:extLst>
              <a:ext uri="{FF2B5EF4-FFF2-40B4-BE49-F238E27FC236}">
                <a16:creationId xmlns:a16="http://schemas.microsoft.com/office/drawing/2014/main" id="{BBB19B1A-B11F-43EB-904E-920A77A459A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003124" y="4613370"/>
            <a:ext cx="1666768" cy="1354183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05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nb-NO"/>
              <a:t>Tekst</a:t>
            </a:r>
          </a:p>
        </p:txBody>
      </p:sp>
      <p:sp>
        <p:nvSpPr>
          <p:cNvPr id="35" name="Plassholder for tekst 16">
            <a:extLst>
              <a:ext uri="{FF2B5EF4-FFF2-40B4-BE49-F238E27FC236}">
                <a16:creationId xmlns:a16="http://schemas.microsoft.com/office/drawing/2014/main" id="{98DDD9BF-73C5-4571-9607-73C2B89ED01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019104" y="3986308"/>
            <a:ext cx="1666768" cy="194613"/>
          </a:xfrm>
          <a:noFill/>
        </p:spPr>
        <p:txBody>
          <a:bodyPr lIns="36000" rIns="36000" anchor="ctr">
            <a:noAutofit/>
          </a:bodyPr>
          <a:lstStyle>
            <a:lvl1pPr marL="0" indent="0">
              <a:buNone/>
              <a:defRPr sz="500" i="0">
                <a:solidFill>
                  <a:schemeClr val="lt1"/>
                </a:solidFill>
                <a:latin typeface="Arial Nova Light" panose="020B0304020202020204" pitchFamily="34" charset="0"/>
              </a:defRPr>
            </a:lvl1pPr>
          </a:lstStyle>
          <a:p>
            <a:pPr lvl="0"/>
            <a:r>
              <a:rPr lang="nb-NO"/>
              <a:t>Foto</a:t>
            </a:r>
          </a:p>
        </p:txBody>
      </p:sp>
      <p:sp>
        <p:nvSpPr>
          <p:cNvPr id="43" name="Tittel 1">
            <a:extLst>
              <a:ext uri="{FF2B5EF4-FFF2-40B4-BE49-F238E27FC236}">
                <a16:creationId xmlns:a16="http://schemas.microsoft.com/office/drawing/2014/main" id="{946AABF9-10FD-7540-A5B7-3C27C8EE65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4124" y="845605"/>
            <a:ext cx="8664908" cy="438581"/>
          </a:xfrm>
        </p:spPr>
        <p:txBody>
          <a:bodyPr wrap="square" lIns="0" tIns="0" rIns="0" bIns="0" anchor="t">
            <a:noAutofit/>
          </a:bodyPr>
          <a:lstStyle>
            <a:lvl1pPr>
              <a:lnSpc>
                <a:spcPct val="100000"/>
              </a:lnSpc>
              <a:defRPr sz="2850"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tittel, 2 linjer</a:t>
            </a:r>
          </a:p>
        </p:txBody>
      </p:sp>
      <p:sp>
        <p:nvSpPr>
          <p:cNvPr id="47" name="Plassholder for tekst 16">
            <a:extLst>
              <a:ext uri="{FF2B5EF4-FFF2-40B4-BE49-F238E27FC236}">
                <a16:creationId xmlns:a16="http://schemas.microsoft.com/office/drawing/2014/main" id="{7A83AF52-3D6D-BD40-AE33-907AD1C5F3BC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97393" y="4312516"/>
            <a:ext cx="1666768" cy="230400"/>
          </a:xfrm>
        </p:spPr>
        <p:txBody>
          <a:bodyPr>
            <a:noAutofit/>
          </a:bodyPr>
          <a:lstStyle>
            <a:lvl1pPr marL="0" indent="0">
              <a:buNone/>
              <a:defRPr sz="1400" b="0" i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nb-NO"/>
              <a:t>Heading</a:t>
            </a:r>
          </a:p>
        </p:txBody>
      </p:sp>
      <p:sp>
        <p:nvSpPr>
          <p:cNvPr id="48" name="Plassholder for tekst 16">
            <a:extLst>
              <a:ext uri="{FF2B5EF4-FFF2-40B4-BE49-F238E27FC236}">
                <a16:creationId xmlns:a16="http://schemas.microsoft.com/office/drawing/2014/main" id="{4A775C19-E144-7341-A993-5912C8A535B4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97393" y="4610814"/>
            <a:ext cx="1666768" cy="1354183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05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nb-NO"/>
              <a:t>Tekst</a:t>
            </a:r>
          </a:p>
        </p:txBody>
      </p:sp>
      <p:sp>
        <p:nvSpPr>
          <p:cNvPr id="49" name="Plassholder for tekst 16">
            <a:extLst>
              <a:ext uri="{FF2B5EF4-FFF2-40B4-BE49-F238E27FC236}">
                <a16:creationId xmlns:a16="http://schemas.microsoft.com/office/drawing/2014/main" id="{E408015C-7384-684D-9B96-7B1CA49FFFAE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05171" y="3983752"/>
            <a:ext cx="1666768" cy="194613"/>
          </a:xfrm>
          <a:noFill/>
        </p:spPr>
        <p:txBody>
          <a:bodyPr lIns="36000" rIns="36000" anchor="ctr">
            <a:noAutofit/>
          </a:bodyPr>
          <a:lstStyle>
            <a:lvl1pPr marL="0" indent="0">
              <a:buNone/>
              <a:defRPr sz="500" i="0">
                <a:solidFill>
                  <a:schemeClr val="lt1"/>
                </a:solidFill>
                <a:latin typeface="Arial Nova Light" panose="020B0304020202020204" pitchFamily="34" charset="0"/>
              </a:defRPr>
            </a:lvl1pPr>
          </a:lstStyle>
          <a:p>
            <a:pPr lvl="0"/>
            <a:r>
              <a:rPr lang="nb-NO"/>
              <a:t>Foto</a:t>
            </a:r>
          </a:p>
        </p:txBody>
      </p:sp>
      <p:sp>
        <p:nvSpPr>
          <p:cNvPr id="50" name="Plassholder for tekst 7">
            <a:extLst>
              <a:ext uri="{FF2B5EF4-FFF2-40B4-BE49-F238E27FC236}">
                <a16:creationId xmlns:a16="http://schemas.microsoft.com/office/drawing/2014/main" id="{698FA413-63F7-BB48-AF84-2ACE5E0A292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8697" y="307552"/>
            <a:ext cx="6028656" cy="207413"/>
          </a:xfrm>
        </p:spPr>
        <p:txBody>
          <a:bodyPr>
            <a:noAutofit/>
          </a:bodyPr>
          <a:lstStyle>
            <a:lvl1pPr marL="0" indent="0">
              <a:buNone/>
              <a:defRPr sz="1350" b="0">
                <a:solidFill>
                  <a:srgbClr val="878787"/>
                </a:solidFill>
              </a:defRPr>
            </a:lvl1pPr>
          </a:lstStyle>
          <a:p>
            <a:pPr lvl="0"/>
            <a:r>
              <a:rPr lang="nb-NO"/>
              <a:t>Emne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1E46C82-AD0F-16F2-C1C0-CD3D9878B926}"/>
              </a:ext>
            </a:extLst>
          </p:cNvPr>
          <p:cNvSpPr>
            <a:spLocks noGrp="1"/>
          </p:cNvSpPr>
          <p:nvPr>
            <p:ph type="dt" sz="half" idx="43"/>
          </p:nvPr>
        </p:nvSpPr>
        <p:spPr/>
        <p:txBody>
          <a:bodyPr/>
          <a:lstStyle/>
          <a:p>
            <a:fld id="{E60E25A7-4D43-6044-9E9E-0F468070A9A0}" type="datetime1">
              <a:rPr lang="nb-NO" smtClean="0"/>
              <a:t>17.02.2025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257B00-380C-4316-2767-B6E070004D36}"/>
              </a:ext>
            </a:extLst>
          </p:cNvPr>
          <p:cNvSpPr>
            <a:spLocks noGrp="1"/>
          </p:cNvSpPr>
          <p:nvPr>
            <p:ph type="ftr" sz="quarter" idx="44"/>
          </p:nvPr>
        </p:nvSpPr>
        <p:spPr>
          <a:xfrm>
            <a:off x="674124" y="6479747"/>
            <a:ext cx="9069001" cy="207749"/>
          </a:xfrm>
          <a:prstGeom prst="rect">
            <a:avLst/>
          </a:prstGeom>
        </p:spPr>
        <p:txBody>
          <a:bodyPr/>
          <a:lstStyle/>
          <a:p>
            <a:pPr algn="l"/>
            <a:endParaRPr lang="nb-NO"/>
          </a:p>
        </p:txBody>
      </p:sp>
      <p:sp>
        <p:nvSpPr>
          <p:cNvPr id="37" name="Plassholder for tekst 16">
            <a:extLst>
              <a:ext uri="{FF2B5EF4-FFF2-40B4-BE49-F238E27FC236}">
                <a16:creationId xmlns:a16="http://schemas.microsoft.com/office/drawing/2014/main" id="{BFC7C5EB-FF9B-6EC1-D0A4-E0B43FE9210B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9826012" y="4306745"/>
            <a:ext cx="1666768" cy="230400"/>
          </a:xfrm>
        </p:spPr>
        <p:txBody>
          <a:bodyPr>
            <a:noAutofit/>
          </a:bodyPr>
          <a:lstStyle>
            <a:lvl1pPr marL="0" indent="0">
              <a:buNone/>
              <a:defRPr sz="1400" b="0" i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nb-NO"/>
              <a:t>Heading</a:t>
            </a:r>
          </a:p>
        </p:txBody>
      </p:sp>
      <p:sp>
        <p:nvSpPr>
          <p:cNvPr id="39" name="Plassholder for tekst 16">
            <a:extLst>
              <a:ext uri="{FF2B5EF4-FFF2-40B4-BE49-F238E27FC236}">
                <a16:creationId xmlns:a16="http://schemas.microsoft.com/office/drawing/2014/main" id="{CCDC3479-8E27-0C57-1721-D886E374BC6B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9826012" y="4605043"/>
            <a:ext cx="1666768" cy="1354183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05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nb-NO"/>
              <a:t>Tekst</a:t>
            </a:r>
          </a:p>
        </p:txBody>
      </p:sp>
      <p:sp>
        <p:nvSpPr>
          <p:cNvPr id="41" name="Plassholder for tekst 16">
            <a:extLst>
              <a:ext uri="{FF2B5EF4-FFF2-40B4-BE49-F238E27FC236}">
                <a16:creationId xmlns:a16="http://schemas.microsoft.com/office/drawing/2014/main" id="{32703730-49A2-3721-F063-56D7931B45C8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9841992" y="3977981"/>
            <a:ext cx="1666768" cy="194613"/>
          </a:xfrm>
          <a:noFill/>
        </p:spPr>
        <p:txBody>
          <a:bodyPr lIns="36000" rIns="36000" anchor="ctr">
            <a:noAutofit/>
          </a:bodyPr>
          <a:lstStyle>
            <a:lvl1pPr marL="0" indent="0">
              <a:buNone/>
              <a:defRPr sz="500" i="0">
                <a:solidFill>
                  <a:schemeClr val="lt1"/>
                </a:solidFill>
                <a:latin typeface="Arial Nova Light" panose="020B0304020202020204" pitchFamily="34" charset="0"/>
              </a:defRPr>
            </a:lvl1pPr>
          </a:lstStyle>
          <a:p>
            <a:pPr lvl="0"/>
            <a:r>
              <a:rPr lang="nb-NO"/>
              <a:t>Foto</a:t>
            </a:r>
          </a:p>
        </p:txBody>
      </p:sp>
      <p:sp>
        <p:nvSpPr>
          <p:cNvPr id="44" name="Plassholder for bilde 31">
            <a:extLst>
              <a:ext uri="{FF2B5EF4-FFF2-40B4-BE49-F238E27FC236}">
                <a16:creationId xmlns:a16="http://schemas.microsoft.com/office/drawing/2014/main" id="{BEF5E4D8-2825-B6FD-B7C3-CE1B0A6A987F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697393" y="2217308"/>
            <a:ext cx="1666768" cy="1946959"/>
          </a:xfrm>
          <a:prstGeom prst="roundRect">
            <a:avLst>
              <a:gd name="adj" fmla="val 3666"/>
            </a:avLst>
          </a:prstGeom>
          <a:noFill/>
          <a:ln>
            <a:noFill/>
          </a:ln>
        </p:spPr>
        <p:txBody>
          <a:bodyPr wrap="square">
            <a:noAutofit/>
          </a:bodyPr>
          <a:lstStyle>
            <a:lvl1pPr marL="0" marR="0" indent="0" algn="l" defTabSz="914248" rtl="0" eaLnBrk="1" fontAlgn="auto" latinLnBrk="0" hangingPunct="1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50" b="0" i="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45" name="Plassholder for bilde 31">
            <a:extLst>
              <a:ext uri="{FF2B5EF4-FFF2-40B4-BE49-F238E27FC236}">
                <a16:creationId xmlns:a16="http://schemas.microsoft.com/office/drawing/2014/main" id="{12D8FA71-202D-0708-0C0D-8AA3FFE3E0AF}"/>
              </a:ext>
            </a:extLst>
          </p:cNvPr>
          <p:cNvSpPr>
            <a:spLocks noGrp="1"/>
          </p:cNvSpPr>
          <p:nvPr>
            <p:ph type="pic" sz="quarter" idx="51" hasCustomPrompt="1"/>
          </p:nvPr>
        </p:nvSpPr>
        <p:spPr>
          <a:xfrm>
            <a:off x="2526574" y="2222844"/>
            <a:ext cx="1666768" cy="1946959"/>
          </a:xfrm>
          <a:prstGeom prst="roundRect">
            <a:avLst>
              <a:gd name="adj" fmla="val 3666"/>
            </a:avLst>
          </a:prstGeom>
          <a:noFill/>
          <a:ln>
            <a:noFill/>
          </a:ln>
        </p:spPr>
        <p:txBody>
          <a:bodyPr wrap="square">
            <a:noAutofit/>
          </a:bodyPr>
          <a:lstStyle>
            <a:lvl1pPr marL="0" marR="0" indent="0" algn="l" defTabSz="914248" rtl="0" eaLnBrk="1" fontAlgn="auto" latinLnBrk="0" hangingPunct="1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50" b="0" i="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51" name="Plassholder for bilde 31">
            <a:extLst>
              <a:ext uri="{FF2B5EF4-FFF2-40B4-BE49-F238E27FC236}">
                <a16:creationId xmlns:a16="http://schemas.microsoft.com/office/drawing/2014/main" id="{95F5BFA7-BB09-B6B7-F6EA-1590F6F91812}"/>
              </a:ext>
            </a:extLst>
          </p:cNvPr>
          <p:cNvSpPr>
            <a:spLocks noGrp="1"/>
          </p:cNvSpPr>
          <p:nvPr>
            <p:ph type="pic" sz="quarter" idx="52" hasCustomPrompt="1"/>
          </p:nvPr>
        </p:nvSpPr>
        <p:spPr>
          <a:xfrm>
            <a:off x="4356106" y="2225635"/>
            <a:ext cx="1666768" cy="1946959"/>
          </a:xfrm>
          <a:prstGeom prst="roundRect">
            <a:avLst>
              <a:gd name="adj" fmla="val 3666"/>
            </a:avLst>
          </a:prstGeom>
          <a:noFill/>
          <a:ln>
            <a:noFill/>
          </a:ln>
        </p:spPr>
        <p:txBody>
          <a:bodyPr wrap="square">
            <a:noAutofit/>
          </a:bodyPr>
          <a:lstStyle>
            <a:lvl1pPr marL="0" marR="0" indent="0" algn="l" defTabSz="914248" rtl="0" eaLnBrk="1" fontAlgn="auto" latinLnBrk="0" hangingPunct="1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50" b="0" i="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52" name="Plassholder for bilde 31">
            <a:extLst>
              <a:ext uri="{FF2B5EF4-FFF2-40B4-BE49-F238E27FC236}">
                <a16:creationId xmlns:a16="http://schemas.microsoft.com/office/drawing/2014/main" id="{4A705076-6689-08C7-A621-4B656AB5D393}"/>
              </a:ext>
            </a:extLst>
          </p:cNvPr>
          <p:cNvSpPr>
            <a:spLocks noGrp="1"/>
          </p:cNvSpPr>
          <p:nvPr>
            <p:ph type="pic" sz="quarter" idx="53" hasCustomPrompt="1"/>
          </p:nvPr>
        </p:nvSpPr>
        <p:spPr>
          <a:xfrm>
            <a:off x="6174359" y="2225635"/>
            <a:ext cx="1666768" cy="1946959"/>
          </a:xfrm>
          <a:prstGeom prst="roundRect">
            <a:avLst>
              <a:gd name="adj" fmla="val 3666"/>
            </a:avLst>
          </a:prstGeom>
          <a:noFill/>
          <a:ln>
            <a:noFill/>
          </a:ln>
        </p:spPr>
        <p:txBody>
          <a:bodyPr wrap="square">
            <a:noAutofit/>
          </a:bodyPr>
          <a:lstStyle>
            <a:lvl1pPr marL="0" marR="0" indent="0" algn="l" defTabSz="914248" rtl="0" eaLnBrk="1" fontAlgn="auto" latinLnBrk="0" hangingPunct="1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50" b="0" i="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53" name="Plassholder for bilde 31">
            <a:extLst>
              <a:ext uri="{FF2B5EF4-FFF2-40B4-BE49-F238E27FC236}">
                <a16:creationId xmlns:a16="http://schemas.microsoft.com/office/drawing/2014/main" id="{0E88B06E-0BB5-7844-E181-B649E88EC7C6}"/>
              </a:ext>
            </a:extLst>
          </p:cNvPr>
          <p:cNvSpPr>
            <a:spLocks noGrp="1"/>
          </p:cNvSpPr>
          <p:nvPr>
            <p:ph type="pic" sz="quarter" idx="54" hasCustomPrompt="1"/>
          </p:nvPr>
        </p:nvSpPr>
        <p:spPr>
          <a:xfrm>
            <a:off x="8003124" y="2225635"/>
            <a:ext cx="1666768" cy="1946959"/>
          </a:xfrm>
          <a:prstGeom prst="roundRect">
            <a:avLst>
              <a:gd name="adj" fmla="val 3666"/>
            </a:avLst>
          </a:prstGeom>
          <a:noFill/>
          <a:ln>
            <a:noFill/>
          </a:ln>
        </p:spPr>
        <p:txBody>
          <a:bodyPr wrap="square">
            <a:noAutofit/>
          </a:bodyPr>
          <a:lstStyle>
            <a:lvl1pPr marL="0" marR="0" indent="0" algn="l" defTabSz="914248" rtl="0" eaLnBrk="1" fontAlgn="auto" latinLnBrk="0" hangingPunct="1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50" b="0" i="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54" name="Plassholder for bilde 31">
            <a:extLst>
              <a:ext uri="{FF2B5EF4-FFF2-40B4-BE49-F238E27FC236}">
                <a16:creationId xmlns:a16="http://schemas.microsoft.com/office/drawing/2014/main" id="{7881C115-546A-5A16-E6B6-0D195CCE3F02}"/>
              </a:ext>
            </a:extLst>
          </p:cNvPr>
          <p:cNvSpPr>
            <a:spLocks noGrp="1"/>
          </p:cNvSpPr>
          <p:nvPr>
            <p:ph type="pic" sz="quarter" idx="55" hasCustomPrompt="1"/>
          </p:nvPr>
        </p:nvSpPr>
        <p:spPr>
          <a:xfrm>
            <a:off x="9826012" y="2215225"/>
            <a:ext cx="1666768" cy="1946959"/>
          </a:xfrm>
          <a:prstGeom prst="roundRect">
            <a:avLst>
              <a:gd name="adj" fmla="val 3666"/>
            </a:avLst>
          </a:prstGeom>
          <a:noFill/>
          <a:ln>
            <a:noFill/>
          </a:ln>
        </p:spPr>
        <p:txBody>
          <a:bodyPr wrap="square">
            <a:noAutofit/>
          </a:bodyPr>
          <a:lstStyle>
            <a:lvl1pPr marL="0" marR="0" indent="0" algn="l" defTabSz="914248" rtl="0" eaLnBrk="1" fontAlgn="auto" latinLnBrk="0" hangingPunct="1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50" b="0" i="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40" name="Rektangel 39">
            <a:extLst>
              <a:ext uri="{FF2B5EF4-FFF2-40B4-BE49-F238E27FC236}">
                <a16:creationId xmlns:a16="http://schemas.microsoft.com/office/drawing/2014/main" id="{4B528DA9-7CAC-F0A6-CBB0-60AE8CD9A472}"/>
              </a:ext>
            </a:extLst>
          </p:cNvPr>
          <p:cNvSpPr/>
          <p:nvPr userDrawn="1"/>
        </p:nvSpPr>
        <p:spPr>
          <a:xfrm>
            <a:off x="12386178" y="0"/>
            <a:ext cx="4248192" cy="4965462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lvl="0"/>
            <a:r>
              <a:rPr lang="nb-NO" sz="1200" b="0"/>
              <a:t>Tittel og bilder med tekstfelt</a:t>
            </a: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 Light" panose="020F0302020204030204" pitchFamily="34" charset="0"/>
                <a:cs typeface="Arial Nova Light" panose="020F0302020204030204" pitchFamily="34" charset="0"/>
              </a:rPr>
              <a:t>Bruk kort og presis tittel. En tittel skal ikke overstige to linjer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nb-NO" sz="1200" b="0" i="0">
              <a:solidFill>
                <a:schemeClr val="tx1"/>
              </a:solidFill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b-NO" sz="1200" b="0" i="0">
                <a:solidFill>
                  <a:schemeClr val="tx1"/>
                </a:solidFill>
                <a:latin typeface="Arial Nova Light" panose="020F0302020204030204" pitchFamily="34" charset="0"/>
                <a:cs typeface="Arial Nova Light" panose="020F0302020204030204" pitchFamily="34" charset="0"/>
              </a:rPr>
              <a:t>Tekstfargen i NHOs presentasjoner er blå, sort og hvit – følg malen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nb-NO" sz="1200" b="0" i="0">
              <a:solidFill>
                <a:schemeClr val="tx1"/>
              </a:solidFill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b-NO" sz="1200" b="0" i="0">
                <a:solidFill>
                  <a:schemeClr val="tx1"/>
                </a:solidFill>
                <a:latin typeface="Arial Nova Light" panose="020F0302020204030204" pitchFamily="34" charset="0"/>
                <a:cs typeface="Arial Nova Light" panose="020F0302020204030204" pitchFamily="34" charset="0"/>
              </a:rPr>
              <a:t>Sekundærfarger skal kun benyttes i figurer og ikoner. Fargene finner du som egendefinerte farger i figurfyll eller figuromriss</a:t>
            </a:r>
          </a:p>
          <a:p>
            <a:pPr marL="0" marR="0" lvl="0" indent="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sz="1200" b="0" i="0">
              <a:solidFill>
                <a:schemeClr val="tx1"/>
              </a:solidFill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0" marR="0" lvl="0" indent="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" panose="020B0504020202020204" pitchFamily="34" charset="0"/>
              </a:rPr>
              <a:t>Bilde</a:t>
            </a:r>
            <a:r>
              <a:rPr lang="nb-NO" sz="1200" b="0" i="0">
                <a:solidFill>
                  <a:schemeClr val="tx1"/>
                </a:solidFill>
                <a:latin typeface="Arial Nova Light" panose="020F0302020204030204" pitchFamily="34" charset="0"/>
                <a:cs typeface="Arial Nova Light" panose="020F0302020204030204" pitchFamily="34" charset="0"/>
              </a:rPr>
              <a:t> </a:t>
            </a: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 Light" panose="020B0304020202020204" pitchFamily="34" charset="0"/>
              </a:rPr>
              <a:t>For å sette inn bilde klikk på bildeikonet og velg et bilde. </a:t>
            </a:r>
            <a:r>
              <a:rPr lang="nb-NO" sz="1200" b="0" i="0">
                <a:latin typeface="Arial Nova Light" panose="020B0304020202020204" pitchFamily="34" charset="0"/>
              </a:rPr>
              <a:t>Juster bildet med bildeverktøyet slik at det blir riktig</a:t>
            </a:r>
          </a:p>
          <a:p>
            <a:pPr marL="0" marR="0" lvl="0" indent="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sz="1200" b="0" i="0"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latin typeface="Arial Nova Light" panose="020F0302020204030204" pitchFamily="34" charset="0"/>
                <a:cs typeface="Arial Nova Light" panose="020F0302020204030204" pitchFamily="34" charset="0"/>
              </a:rPr>
              <a:t>Se at bildet er skarpt, unngå å trekke i rammene. Juster bildet med bildeverktøyet slik at det blir riktig</a:t>
            </a:r>
          </a:p>
          <a:p>
            <a:pPr marL="0" marR="0" lvl="0" indent="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sz="1200" b="0" i="0"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 Light" panose="020F0302020204030204" pitchFamily="34" charset="0"/>
                <a:cs typeface="Arial Nova Light" panose="020F0302020204030204" pitchFamily="34" charset="0"/>
              </a:rPr>
              <a:t>For å justere bildet trykk på «beskjær og fyll-knappen». Unngå å strekke bildet</a:t>
            </a: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sz="1200" b="0" i="0"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latin typeface="Arial Nova Light" panose="020F0302020204030204" pitchFamily="34" charset="0"/>
                <a:cs typeface="Arial Nova Light" panose="020F0302020204030204" pitchFamily="34" charset="0"/>
              </a:rPr>
              <a:t>Bilderettigheter: Det er ikke lov til å kopiere/bruke bilder uten å ha klarert med fotograf/eier av bildet</a:t>
            </a:r>
          </a:p>
          <a:p>
            <a:pPr marL="0" marR="0" lvl="0" indent="0" algn="l" defTabSz="914248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sz="1200" b="0" i="0"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0" marR="0" lvl="0" indent="0" algn="l" defTabSz="914248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 Light" panose="020B0304020202020204" pitchFamily="34" charset="0"/>
              </a:rPr>
              <a:t>Se eventuelt etter alternativ mal</a:t>
            </a:r>
            <a:endParaRPr lang="nb-NO" sz="1200" b="0" i="0">
              <a:solidFill>
                <a:schemeClr val="tx1"/>
              </a:solidFill>
              <a:latin typeface="Arial Nova Light" panose="020F0302020204030204" pitchFamily="34" charset="0"/>
              <a:cs typeface="Arial Nova Light" panose="020F0302020204030204" pitchFamily="34" charset="0"/>
            </a:endParaRPr>
          </a:p>
        </p:txBody>
      </p:sp>
      <p:sp>
        <p:nvSpPr>
          <p:cNvPr id="36" name="Slide Number Placeholder 6">
            <a:extLst>
              <a:ext uri="{FF2B5EF4-FFF2-40B4-BE49-F238E27FC236}">
                <a16:creationId xmlns:a16="http://schemas.microsoft.com/office/drawing/2014/main" id="{24FD59FE-D2CF-DAA3-8B4D-6AC7BCCEFF57}"/>
              </a:ext>
            </a:extLst>
          </p:cNvPr>
          <p:cNvSpPr txBox="1">
            <a:spLocks/>
          </p:cNvSpPr>
          <p:nvPr userDrawn="1"/>
        </p:nvSpPr>
        <p:spPr>
          <a:xfrm>
            <a:off x="11571297" y="6491385"/>
            <a:ext cx="264293" cy="184666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defPPr>
              <a:defRPr lang="en-US"/>
            </a:defPPr>
            <a:lvl1pPr marL="0" algn="r" defTabSz="914248" rtl="0" eaLnBrk="1" latinLnBrk="0" hangingPunct="1"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124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48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71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95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619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743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866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90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7B102EC-AAEC-484C-8A9B-B15A6B4E7EEA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89884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2704" userDrawn="1">
          <p15:clr>
            <a:srgbClr val="FBAE40"/>
          </p15:clr>
        </p15:guide>
        <p15:guide id="3" orient="horz" pos="1389" userDrawn="1">
          <p15:clr>
            <a:srgbClr val="FBAE40"/>
          </p15:clr>
        </p15:guide>
        <p15:guide id="4" pos="3885" userDrawn="1">
          <p15:clr>
            <a:srgbClr val="FBAE40"/>
          </p15:clr>
        </p15:guide>
        <p15:guide id="5" pos="2729" userDrawn="1">
          <p15:clr>
            <a:srgbClr val="FBAE40"/>
          </p15:clr>
        </p15:guide>
        <p15:guide id="6" pos="1595" userDrawn="1">
          <p15:clr>
            <a:srgbClr val="FBAE40"/>
          </p15:clr>
        </p15:guide>
        <p15:guide id="7" pos="5042" userDrawn="1">
          <p15:clr>
            <a:srgbClr val="FBAE40"/>
          </p15:clr>
        </p15:guide>
        <p15:guide id="8" pos="6199" userDrawn="1">
          <p15:clr>
            <a:srgbClr val="FBAE40"/>
          </p15:clr>
        </p15:guide>
        <p15:guide id="9" orient="horz" pos="2908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innhold 2">
            <a:extLst>
              <a:ext uri="{FF2B5EF4-FFF2-40B4-BE49-F238E27FC236}">
                <a16:creationId xmlns:a16="http://schemas.microsoft.com/office/drawing/2014/main" id="{75DB19B4-B2E7-534D-97E0-D5BB59F82C1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73567" y="1888789"/>
            <a:ext cx="10849368" cy="4361003"/>
          </a:xfrm>
        </p:spPr>
        <p:txBody>
          <a:bodyPr>
            <a:noAutofit/>
          </a:bodyPr>
          <a:lstStyle>
            <a:lvl1pPr marL="0" indent="0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950"/>
            </a:lvl2pPr>
            <a:lvl3pPr>
              <a:defRPr sz="1800"/>
            </a:lvl3pPr>
            <a:lvl4pPr>
              <a:defRPr sz="1650"/>
            </a:lvl4pPr>
            <a:lvl5pPr>
              <a:defRPr sz="1500"/>
            </a:lvl5pPr>
          </a:lstStyle>
          <a:p>
            <a:pPr lvl="0"/>
            <a:r>
              <a:rPr lang="nb-NO"/>
              <a:t>Klikk på ikonene for å legge inn graf/tabell.</a:t>
            </a:r>
          </a:p>
        </p:txBody>
      </p:sp>
      <p:sp>
        <p:nvSpPr>
          <p:cNvPr id="14" name="Tittel 1">
            <a:extLst>
              <a:ext uri="{FF2B5EF4-FFF2-40B4-BE49-F238E27FC236}">
                <a16:creationId xmlns:a16="http://schemas.microsoft.com/office/drawing/2014/main" id="{F4672533-E8E9-E84B-805C-4E9484E452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4124" y="845605"/>
            <a:ext cx="8664908" cy="438581"/>
          </a:xfrm>
        </p:spPr>
        <p:txBody>
          <a:bodyPr wrap="square" lIns="0" tIns="0" rIns="0" bIns="0" anchor="t">
            <a:noAutofit/>
          </a:bodyPr>
          <a:lstStyle>
            <a:lvl1pPr>
              <a:lnSpc>
                <a:spcPct val="100000"/>
              </a:lnSpc>
              <a:defRPr sz="2850"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tittel, 2 linjer</a:t>
            </a:r>
          </a:p>
        </p:txBody>
      </p:sp>
      <p:sp>
        <p:nvSpPr>
          <p:cNvPr id="16" name="Plassholder for tekst 7">
            <a:extLst>
              <a:ext uri="{FF2B5EF4-FFF2-40B4-BE49-F238E27FC236}">
                <a16:creationId xmlns:a16="http://schemas.microsoft.com/office/drawing/2014/main" id="{22B412F5-6936-6243-8AFA-CEFD8D42564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8697" y="307552"/>
            <a:ext cx="6028656" cy="207413"/>
          </a:xfrm>
        </p:spPr>
        <p:txBody>
          <a:bodyPr>
            <a:noAutofit/>
          </a:bodyPr>
          <a:lstStyle>
            <a:lvl1pPr marL="0" indent="0">
              <a:buNone/>
              <a:defRPr sz="1350" b="0">
                <a:solidFill>
                  <a:srgbClr val="878787"/>
                </a:solidFill>
              </a:defRPr>
            </a:lvl1pPr>
          </a:lstStyle>
          <a:p>
            <a:pPr lvl="0"/>
            <a:r>
              <a:rPr lang="nb-NO"/>
              <a:t>Emne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BE5141B-8C32-D3FF-D90C-DB4877AD47DD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67BFA35D-E65F-3443-8A1A-D58AFE67495E}" type="datetime1">
              <a:rPr lang="nb-NO" smtClean="0"/>
              <a:t>17.02.2025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D45B165-A879-B81A-1AA0-0043190E306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674124" y="6479747"/>
            <a:ext cx="9069001" cy="207749"/>
          </a:xfrm>
          <a:prstGeom prst="rect">
            <a:avLst/>
          </a:prstGeom>
        </p:spPr>
        <p:txBody>
          <a:bodyPr/>
          <a:lstStyle/>
          <a:p>
            <a:pPr algn="l"/>
            <a:endParaRPr lang="nb-NO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48587FA5-D097-4B6A-D877-697F5F6A81C5}"/>
              </a:ext>
            </a:extLst>
          </p:cNvPr>
          <p:cNvSpPr/>
          <p:nvPr userDrawn="1"/>
        </p:nvSpPr>
        <p:spPr>
          <a:xfrm>
            <a:off x="12386178" y="0"/>
            <a:ext cx="4248192" cy="4411464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lvl="0"/>
            <a:r>
              <a:rPr lang="nb-NO" sz="1200" b="0"/>
              <a:t>Tittel og graf/tabell</a:t>
            </a: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 Light" panose="020F0302020204030204" pitchFamily="34" charset="0"/>
                <a:cs typeface="Arial Nova Light" panose="020F0302020204030204" pitchFamily="34" charset="0"/>
              </a:rPr>
              <a:t>Bruk kort og presis tittel. En tittel skal ikke overstige to linjer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nb-NO" sz="1200" b="0" i="0">
              <a:solidFill>
                <a:schemeClr val="tx1"/>
              </a:solidFill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b-NO" sz="1200" b="0" i="0">
                <a:solidFill>
                  <a:schemeClr val="tx1"/>
                </a:solidFill>
                <a:latin typeface="Arial Nova Light" panose="020F0302020204030204" pitchFamily="34" charset="0"/>
                <a:cs typeface="Arial Nova Light" panose="020F0302020204030204" pitchFamily="34" charset="0"/>
              </a:rPr>
              <a:t>Tekstfargen i NHOs presentasjoner er blå, sort og hvit – følg malen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nb-NO" sz="1200" b="0" i="0">
              <a:solidFill>
                <a:schemeClr val="tx1"/>
              </a:solidFill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b-NO" sz="1200" b="0" i="0">
                <a:solidFill>
                  <a:schemeClr val="tx1"/>
                </a:solidFill>
                <a:latin typeface="Arial Nova Light" panose="020F0302020204030204" pitchFamily="34" charset="0"/>
                <a:cs typeface="Arial Nova Light" panose="020F0302020204030204" pitchFamily="34" charset="0"/>
              </a:rPr>
              <a:t>Sekundærfarger skal kun benyttes i figurer og ikoner. Fargene finner du som egendefinerte farger i figurfyll eller figuromriss</a:t>
            </a:r>
          </a:p>
          <a:p>
            <a:pPr marL="0" marR="0" lvl="0" indent="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sz="1200" b="0" i="0">
              <a:solidFill>
                <a:schemeClr val="tx1"/>
              </a:solidFill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0" marR="0" lvl="0" indent="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" panose="020B0504020202020204" pitchFamily="34" charset="0"/>
              </a:rPr>
              <a:t>Graf/tabell</a:t>
            </a:r>
            <a:endParaRPr lang="nb-NO" sz="1200" b="0" i="0">
              <a:solidFill>
                <a:schemeClr val="tx1"/>
              </a:solidFill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 Light" panose="020B0304020202020204" pitchFamily="34" charset="0"/>
              </a:rPr>
              <a:t>For å sette inn graf/tabell klikk på ikonet. </a:t>
            </a:r>
            <a:r>
              <a:rPr lang="nb-NO" sz="1200" b="0" i="0">
                <a:latin typeface="Arial Nova Light" panose="020B0304020202020204" pitchFamily="34" charset="0"/>
              </a:rPr>
              <a:t>Juster bildet med bildeverktøyet slik at det blir riktig</a:t>
            </a: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sz="1200" b="0" i="0"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 Light" panose="020F0302020204030204" pitchFamily="34" charset="0"/>
                <a:cs typeface="Arial Nova Light" panose="020F0302020204030204" pitchFamily="34" charset="0"/>
              </a:rPr>
              <a:t>For å justere bildet trykk på «beskjær og fyll-knappen». Unngå å strekke bildet</a:t>
            </a: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sz="1200" b="0" i="0">
              <a:solidFill>
                <a:schemeClr val="tx1"/>
              </a:solidFill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 Light" panose="020B0304020202020204" pitchFamily="34" charset="0"/>
              </a:rPr>
              <a:t>Husk at du kan lage graf/tabell i </a:t>
            </a:r>
            <a:r>
              <a:rPr lang="nb-NO" sz="1200" b="0" i="0" err="1">
                <a:solidFill>
                  <a:schemeClr val="tx1"/>
                </a:solidFill>
                <a:latin typeface="Arial Nova Light" panose="020B0304020202020204" pitchFamily="34" charset="0"/>
              </a:rPr>
              <a:t>PowerBi</a:t>
            </a:r>
            <a:r>
              <a:rPr lang="nb-NO" sz="1200" b="0" i="0">
                <a:solidFill>
                  <a:schemeClr val="tx1"/>
                </a:solidFill>
                <a:latin typeface="Arial Nova Light" panose="020B0304020202020204" pitchFamily="34" charset="0"/>
              </a:rPr>
              <a:t>. Lim inn i rammen</a:t>
            </a: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sz="1200" b="0" i="0">
              <a:solidFill>
                <a:schemeClr val="tx1"/>
              </a:solidFill>
              <a:latin typeface="Arial Nova Light" panose="020B0304020202020204" pitchFamily="34" charset="0"/>
              <a:cs typeface="Arial Nova Light" panose="020F0302020204030204" pitchFamily="34" charset="0"/>
            </a:endParaRP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 Light" panose="020B0304020202020204" pitchFamily="34" charset="0"/>
              </a:rPr>
              <a:t>NHOs grafer har definerte farger</a:t>
            </a:r>
            <a:endParaRPr lang="nb-NO" sz="1200" b="0" i="0">
              <a:solidFill>
                <a:schemeClr val="tx1"/>
              </a:solidFill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0" marR="0" lvl="0" indent="0" algn="l" defTabSz="914248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sz="1200" b="0" i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pPr marL="0" marR="0" lvl="0" indent="0" algn="l" defTabSz="914248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 Light" panose="020B0304020202020204" pitchFamily="34" charset="0"/>
              </a:rPr>
              <a:t>Se eventuelt etter alternativ mal</a:t>
            </a:r>
            <a:endParaRPr lang="nb-NO" sz="1200" b="0" i="0">
              <a:solidFill>
                <a:schemeClr val="tx1"/>
              </a:solidFill>
              <a:latin typeface="Arial Nova Light" panose="020F0302020204030204" pitchFamily="34" charset="0"/>
              <a:cs typeface="Arial Nova Light" panose="020F0302020204030204" pitchFamily="34" charset="0"/>
            </a:endParaRPr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A22144FE-48F6-ACF4-3B2F-2CFE598FFB82}"/>
              </a:ext>
            </a:extLst>
          </p:cNvPr>
          <p:cNvSpPr txBox="1">
            <a:spLocks/>
          </p:cNvSpPr>
          <p:nvPr userDrawn="1"/>
        </p:nvSpPr>
        <p:spPr>
          <a:xfrm>
            <a:off x="11571297" y="6491385"/>
            <a:ext cx="264293" cy="184666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defPPr>
              <a:defRPr lang="en-US"/>
            </a:defPPr>
            <a:lvl1pPr marL="0" algn="r" defTabSz="914248" rtl="0" eaLnBrk="1" latinLnBrk="0" hangingPunct="1"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124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48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71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95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619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743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866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90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7B102EC-AAEC-484C-8A9B-B15A6B4E7EEA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086816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innhold 2">
            <a:extLst>
              <a:ext uri="{FF2B5EF4-FFF2-40B4-BE49-F238E27FC236}">
                <a16:creationId xmlns:a16="http://schemas.microsoft.com/office/drawing/2014/main" id="{75DB19B4-B2E7-534D-97E0-D5BB59F82C1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73567" y="837011"/>
            <a:ext cx="10849368" cy="5339953"/>
          </a:xfrm>
        </p:spPr>
        <p:txBody>
          <a:bodyPr>
            <a:noAutofit/>
          </a:bodyPr>
          <a:lstStyle>
            <a:lvl1pPr marL="0" indent="0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950"/>
            </a:lvl2pPr>
            <a:lvl3pPr>
              <a:defRPr sz="1800"/>
            </a:lvl3pPr>
            <a:lvl4pPr>
              <a:defRPr sz="1650"/>
            </a:lvl4pPr>
            <a:lvl5pPr>
              <a:defRPr sz="1500"/>
            </a:lvl5pPr>
          </a:lstStyle>
          <a:p>
            <a:pPr lvl="0"/>
            <a:r>
              <a:rPr lang="nb-NO"/>
              <a:t>Klikk på ikonene for å legge inn graf/tabell.</a:t>
            </a:r>
          </a:p>
        </p:txBody>
      </p:sp>
      <p:sp>
        <p:nvSpPr>
          <p:cNvPr id="16" name="Plassholder for tekst 7">
            <a:extLst>
              <a:ext uri="{FF2B5EF4-FFF2-40B4-BE49-F238E27FC236}">
                <a16:creationId xmlns:a16="http://schemas.microsoft.com/office/drawing/2014/main" id="{22B412F5-6936-6243-8AFA-CEFD8D42564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8697" y="307552"/>
            <a:ext cx="6028656" cy="207413"/>
          </a:xfrm>
        </p:spPr>
        <p:txBody>
          <a:bodyPr>
            <a:noAutofit/>
          </a:bodyPr>
          <a:lstStyle>
            <a:lvl1pPr marL="0" indent="0">
              <a:buNone/>
              <a:defRPr sz="1350" b="0">
                <a:solidFill>
                  <a:srgbClr val="878787"/>
                </a:solidFill>
              </a:defRPr>
            </a:lvl1pPr>
          </a:lstStyle>
          <a:p>
            <a:pPr lvl="0"/>
            <a:r>
              <a:rPr lang="nb-NO"/>
              <a:t>Emne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B1D9C5-B5B0-A712-444F-BF5DD72C0D2F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EE445979-FC36-014F-A3F6-E456C3D32508}" type="datetime1">
              <a:rPr lang="nb-NO" smtClean="0"/>
              <a:t>17.02.2025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84C500-21F0-CAE8-9B89-22FF056BCC4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674124" y="6479747"/>
            <a:ext cx="9069001" cy="207749"/>
          </a:xfrm>
          <a:prstGeom prst="rect">
            <a:avLst/>
          </a:prstGeom>
        </p:spPr>
        <p:txBody>
          <a:bodyPr/>
          <a:lstStyle/>
          <a:p>
            <a:pPr algn="l"/>
            <a:endParaRPr lang="nb-NO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35BC66D8-4E83-F690-017D-635981036463}"/>
              </a:ext>
            </a:extLst>
          </p:cNvPr>
          <p:cNvSpPr/>
          <p:nvPr userDrawn="1"/>
        </p:nvSpPr>
        <p:spPr>
          <a:xfrm>
            <a:off x="12386178" y="0"/>
            <a:ext cx="4248192" cy="3913892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lvl="0"/>
            <a:r>
              <a:rPr lang="nb-NO" sz="1200" b="0"/>
              <a:t>Graf/tabell</a:t>
            </a:r>
            <a:endParaRPr lang="nb-NO" sz="1200" b="0" i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b-NO" sz="1200" b="0" i="0">
                <a:solidFill>
                  <a:schemeClr val="tx1"/>
                </a:solidFill>
                <a:latin typeface="Arial Nova Light" panose="020F0302020204030204" pitchFamily="34" charset="0"/>
                <a:cs typeface="Arial Nova Light" panose="020F0302020204030204" pitchFamily="34" charset="0"/>
              </a:rPr>
              <a:t>Tekstfargen i NHOs presentasjoner er blå, sort og hvit – følg malen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nb-NO" sz="1200" b="0" i="0">
              <a:solidFill>
                <a:schemeClr val="tx1"/>
              </a:solidFill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b-NO" sz="1200" b="0" i="0">
                <a:solidFill>
                  <a:schemeClr val="tx1"/>
                </a:solidFill>
                <a:latin typeface="Arial Nova Light" panose="020F0302020204030204" pitchFamily="34" charset="0"/>
                <a:cs typeface="Arial Nova Light" panose="020F0302020204030204" pitchFamily="34" charset="0"/>
              </a:rPr>
              <a:t>Sekundærfarger skal kun benyttes i figurer og ikoner. Fargene finner du som egendefinerte farger i figurfyll eller figuromriss</a:t>
            </a:r>
          </a:p>
          <a:p>
            <a:pPr marL="0" marR="0" lvl="0" indent="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sz="1200" b="0" i="0">
              <a:solidFill>
                <a:schemeClr val="tx1"/>
              </a:solidFill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0" marR="0" lvl="0" indent="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" panose="020B0504020202020204" pitchFamily="34" charset="0"/>
              </a:rPr>
              <a:t>Graf/tabell</a:t>
            </a:r>
            <a:endParaRPr lang="nb-NO" sz="1200" b="0" i="0">
              <a:solidFill>
                <a:schemeClr val="tx1"/>
              </a:solidFill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 Light" panose="020B0304020202020204" pitchFamily="34" charset="0"/>
              </a:rPr>
              <a:t>For å sette inn graf/tabell klikk på ikonet. </a:t>
            </a:r>
            <a:r>
              <a:rPr lang="nb-NO" sz="1200" b="0" i="0">
                <a:latin typeface="Arial Nova Light" panose="020B0304020202020204" pitchFamily="34" charset="0"/>
              </a:rPr>
              <a:t>Juster bildet med bildeverktøyet slik at det blir riktig</a:t>
            </a: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sz="1200" b="0" i="0"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 Light" panose="020F0302020204030204" pitchFamily="34" charset="0"/>
                <a:cs typeface="Arial Nova Light" panose="020F0302020204030204" pitchFamily="34" charset="0"/>
              </a:rPr>
              <a:t>For å justere bildet trykk på «beskjær og fyll-knappen». Unngå å strekke bildet</a:t>
            </a: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sz="1200" b="0" i="0">
              <a:solidFill>
                <a:schemeClr val="tx1"/>
              </a:solidFill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 Light" panose="020B0304020202020204" pitchFamily="34" charset="0"/>
              </a:rPr>
              <a:t>Husk at du kan lage graf/tabell i </a:t>
            </a:r>
            <a:r>
              <a:rPr lang="nb-NO" sz="1200" b="0" i="0" err="1">
                <a:solidFill>
                  <a:schemeClr val="tx1"/>
                </a:solidFill>
                <a:latin typeface="Arial Nova Light" panose="020B0304020202020204" pitchFamily="34" charset="0"/>
              </a:rPr>
              <a:t>PowerBi</a:t>
            </a:r>
            <a:r>
              <a:rPr lang="nb-NO" sz="1200" b="0" i="0">
                <a:solidFill>
                  <a:schemeClr val="tx1"/>
                </a:solidFill>
                <a:latin typeface="Arial Nova Light" panose="020B0304020202020204" pitchFamily="34" charset="0"/>
              </a:rPr>
              <a:t>. Lim inn i rammen</a:t>
            </a: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sz="1200" b="0" i="0">
              <a:solidFill>
                <a:schemeClr val="tx1"/>
              </a:solidFill>
              <a:latin typeface="Arial Nova Light" panose="020B0304020202020204" pitchFamily="34" charset="0"/>
              <a:cs typeface="Arial Nova Light" panose="020F0302020204030204" pitchFamily="34" charset="0"/>
            </a:endParaRP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 Light" panose="020B0304020202020204" pitchFamily="34" charset="0"/>
              </a:rPr>
              <a:t>NHOs grafer har definerte farger</a:t>
            </a:r>
            <a:endParaRPr lang="nb-NO" sz="1200" b="0" i="0">
              <a:solidFill>
                <a:schemeClr val="tx1"/>
              </a:solidFill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0" marR="0" lvl="0" indent="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sz="1200" b="0" i="0"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0" marR="0" lvl="0" indent="0" algn="l" defTabSz="914248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 Light" panose="020B0304020202020204" pitchFamily="34" charset="0"/>
              </a:rPr>
              <a:t>Se eventuelt etter alternativ mal</a:t>
            </a:r>
            <a:endParaRPr lang="nb-NO" sz="1200" b="0" i="0">
              <a:solidFill>
                <a:schemeClr val="tx1"/>
              </a:solidFill>
              <a:latin typeface="Arial Nova" panose="020B0504020202020204" pitchFamily="34" charset="0"/>
            </a:endParaRP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15329509-F868-467E-D351-998BDD16E7B5}"/>
              </a:ext>
            </a:extLst>
          </p:cNvPr>
          <p:cNvSpPr txBox="1">
            <a:spLocks/>
          </p:cNvSpPr>
          <p:nvPr userDrawn="1"/>
        </p:nvSpPr>
        <p:spPr>
          <a:xfrm>
            <a:off x="11571297" y="6491385"/>
            <a:ext cx="264293" cy="184666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defPPr>
              <a:defRPr lang="en-US"/>
            </a:defPPr>
            <a:lvl1pPr marL="0" algn="r" defTabSz="914248" rtl="0" eaLnBrk="1" latinLnBrk="0" hangingPunct="1"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124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48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71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95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619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743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866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90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7B102EC-AAEC-484C-8A9B-B15A6B4E7EEA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31957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_bilde_3_Ly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DC531C5F-56F2-49EC-8321-7D2B0A84ABE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03736" y="-1"/>
            <a:ext cx="12295737" cy="6858000"/>
          </a:xfrm>
          <a:solidFill>
            <a:schemeClr val="tx1">
              <a:lumMod val="10000"/>
              <a:lumOff val="9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350" b="0" i="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</a:defRPr>
            </a:lvl1pPr>
          </a:lstStyle>
          <a:p>
            <a:r>
              <a:rPr lang="nb-NO" sz="1350"/>
              <a:t>                  Velg heldekkende bilde via «Sett inn» -&gt; «Bilde»  NB! Husk riktig valg av logo-farge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D5745212-B6AE-4059-977C-7E415DA84C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5022" y="2897416"/>
            <a:ext cx="5960874" cy="1154018"/>
          </a:xfrm>
        </p:spPr>
        <p:txBody>
          <a:bodyPr wrap="square" lIns="0" tIns="0" rIns="0" bIns="0" anchor="t">
            <a:noAutofit/>
          </a:bodyPr>
          <a:lstStyle>
            <a:lvl1pPr algn="l">
              <a:defRPr sz="3899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9465F63-6204-4F80-A12E-B2DC21BC34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-125294"/>
            <a:ext cx="2743200" cy="15389"/>
          </a:xfrm>
        </p:spPr>
        <p:txBody>
          <a:bodyPr lIns="0" tIns="0" rIns="0" bIns="0">
            <a:spAutoFit/>
          </a:bodyPr>
          <a:lstStyle>
            <a:lvl1pPr>
              <a:defRPr sz="100"/>
            </a:lvl1pPr>
          </a:lstStyle>
          <a:p>
            <a:fld id="{A2721AFF-6BD6-474D-88F2-F677AC301F58}" type="datetime1">
              <a:rPr lang="nb-NO" smtClean="0"/>
              <a:t>17.02.2025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477C1FE-B68D-4A22-B683-B1F35F759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00400" y="-125294"/>
            <a:ext cx="4114800" cy="1538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sz="100"/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581E902-157D-4F4D-881F-394970157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72401" y="-125294"/>
            <a:ext cx="2743200" cy="1538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sz="100"/>
            </a:lvl1pPr>
          </a:lstStyle>
          <a:p>
            <a:fld id="{B7B102EC-AAEC-484C-8A9B-B15A6B4E7EEA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96622CD-E3D8-48B7-9180-B57DC926E6F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65910" y="0"/>
            <a:ext cx="4834881" cy="68580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 </a:t>
            </a:r>
          </a:p>
        </p:txBody>
      </p:sp>
      <p:pic>
        <p:nvPicPr>
          <p:cNvPr id="12" name="logo_blaa" hidden="1">
            <a:extLst>
              <a:ext uri="{FF2B5EF4-FFF2-40B4-BE49-F238E27FC236}">
                <a16:creationId xmlns:a16="http://schemas.microsoft.com/office/drawing/2014/main" id="{8E957766-7DB1-400A-839E-1D2B6E76DA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73951" y="1229816"/>
            <a:ext cx="1484854" cy="352211"/>
          </a:xfrm>
          <a:prstGeom prst="rect">
            <a:avLst/>
          </a:prstGeom>
        </p:spPr>
      </p:pic>
      <p:pic>
        <p:nvPicPr>
          <p:cNvPr id="13" name="logo_hvit" hidden="1">
            <a:extLst>
              <a:ext uri="{FF2B5EF4-FFF2-40B4-BE49-F238E27FC236}">
                <a16:creationId xmlns:a16="http://schemas.microsoft.com/office/drawing/2014/main" id="{172A54F7-FC58-4ADF-B4C5-C2CEEBCE507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73951" y="1229816"/>
            <a:ext cx="1486969" cy="352211"/>
          </a:xfrm>
          <a:prstGeom prst="rect">
            <a:avLst/>
          </a:prstGeom>
        </p:spPr>
      </p:pic>
      <p:sp>
        <p:nvSpPr>
          <p:cNvPr id="15" name="TekstSylinder 14">
            <a:extLst>
              <a:ext uri="{FF2B5EF4-FFF2-40B4-BE49-F238E27FC236}">
                <a16:creationId xmlns:a16="http://schemas.microsoft.com/office/drawing/2014/main" id="{F15D5250-8C21-F349-B18C-B5A1C7328928}"/>
              </a:ext>
            </a:extLst>
          </p:cNvPr>
          <p:cNvSpPr txBox="1"/>
          <p:nvPr/>
        </p:nvSpPr>
        <p:spPr>
          <a:xfrm>
            <a:off x="12332344" y="-1"/>
            <a:ext cx="2614900" cy="3189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200">
                <a:solidFill>
                  <a:schemeClr val="tx1"/>
                </a:solidFill>
              </a:rPr>
              <a:t>Forside med et mørkt bilde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200" b="0" i="0">
                <a:solidFill>
                  <a:schemeClr val="tx1"/>
                </a:solidFill>
                <a:latin typeface="Arial Nova Light" panose="020B0304020202020204" pitchFamily="34" charset="0"/>
              </a:rPr>
              <a:t>Bruk kort og presis tittel. En tittel skal ikke overstige to linjer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nb-NO" sz="1200" b="0" i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 Light" panose="020B0304020202020204" pitchFamily="34" charset="0"/>
              </a:rPr>
              <a:t>Til bruk av et mørkt bakgrunnsbilde. Husk at logo og tekst skal stå tydelig. Se alternativ mal ved et lyst bakgrunnsbilde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nb-NO" sz="1200" b="0" i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200" b="0" i="0">
                <a:solidFill>
                  <a:schemeClr val="tx1"/>
                </a:solidFill>
                <a:latin typeface="Arial Nova Light" panose="020B0304020202020204" pitchFamily="34" charset="0"/>
              </a:rPr>
              <a:t>For å justere bildet trykk på «beskjær og fyll-knappen». Unngå å strekke bildet</a:t>
            </a:r>
          </a:p>
          <a:p>
            <a:pPr marL="0" marR="0" lvl="0" indent="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sz="1200">
              <a:solidFill>
                <a:schemeClr val="tx1"/>
              </a:solidFill>
            </a:endParaRPr>
          </a:p>
          <a:p>
            <a:pPr marL="0" marR="0" lvl="0" indent="0" algn="l" defTabSz="914248" rtl="0" eaLnBrk="1" fontAlgn="auto" latinLnBrk="0" hangingPunct="1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 Light" panose="020B0304020202020204" pitchFamily="34" charset="0"/>
              </a:rPr>
              <a:t>Se eventuelt etter alternativ mal</a:t>
            </a:r>
            <a:endParaRPr lang="nb-NO" sz="1200" b="0" i="0">
              <a:solidFill>
                <a:schemeClr val="tx1"/>
              </a:solidFill>
              <a:latin typeface="Arial Nova" panose="020B0504020202020204" pitchFamily="34" charset="0"/>
            </a:endParaRPr>
          </a:p>
          <a:p>
            <a:pPr marL="214282" indent="-214282">
              <a:buFont typeface="Arial" panose="020B0604020202020204" pitchFamily="34" charset="0"/>
              <a:buChar char="•"/>
            </a:pPr>
            <a:endParaRPr lang="nb-NO" sz="1200" b="0" i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nb-NO" sz="1200" b="0" i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Plassholder for tekst 4">
            <a:extLst>
              <a:ext uri="{FF2B5EF4-FFF2-40B4-BE49-F238E27FC236}">
                <a16:creationId xmlns:a16="http://schemas.microsoft.com/office/drawing/2014/main" id="{CA658276-873B-F84C-ADBD-FA5D484E6BC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74886" y="5944673"/>
            <a:ext cx="5486421" cy="184666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  <a:defRPr sz="1200" b="0" i="0" u="none" cap="none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nb-NO"/>
              <a:t>Dato</a:t>
            </a:r>
          </a:p>
        </p:txBody>
      </p:sp>
      <p:sp>
        <p:nvSpPr>
          <p:cNvPr id="17" name="Undertittel 2">
            <a:extLst>
              <a:ext uri="{FF2B5EF4-FFF2-40B4-BE49-F238E27FC236}">
                <a16:creationId xmlns:a16="http://schemas.microsoft.com/office/drawing/2014/main" id="{74718F68-F0A3-A143-ADF5-0C9A2FB9D7F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5020" y="5699123"/>
            <a:ext cx="5486286" cy="184330"/>
          </a:xfrm>
        </p:spPr>
        <p:txBody>
          <a:bodyPr wrap="square" lIns="0" tIns="0" rIns="0" bIns="0">
            <a:noAutofit/>
          </a:bodyPr>
          <a:lstStyle>
            <a:lvl1pPr marL="0" indent="0" algn="l">
              <a:buNone/>
              <a:defRPr sz="1200">
                <a:solidFill>
                  <a:schemeClr val="bg1"/>
                </a:solidFill>
              </a:defRPr>
            </a:lvl1pPr>
            <a:lvl2pPr marL="457124" indent="0" algn="ctr">
              <a:buNone/>
              <a:defRPr sz="2000"/>
            </a:lvl2pPr>
            <a:lvl3pPr marL="914248" indent="0" algn="ctr">
              <a:buNone/>
              <a:defRPr sz="1800"/>
            </a:lvl3pPr>
            <a:lvl4pPr marL="1371371" indent="0" algn="ctr">
              <a:buNone/>
              <a:defRPr sz="1600"/>
            </a:lvl4pPr>
            <a:lvl5pPr marL="1828495" indent="0" algn="ctr">
              <a:buNone/>
              <a:defRPr sz="1600"/>
            </a:lvl5pPr>
            <a:lvl6pPr marL="2285619" indent="0" algn="ctr">
              <a:buNone/>
              <a:defRPr sz="1600"/>
            </a:lvl6pPr>
            <a:lvl7pPr marL="2742743" indent="0" algn="ctr">
              <a:buNone/>
              <a:defRPr sz="1600"/>
            </a:lvl7pPr>
            <a:lvl8pPr marL="3199866" indent="0" algn="ctr">
              <a:buNone/>
              <a:defRPr sz="1600"/>
            </a:lvl8pPr>
            <a:lvl9pPr marL="3656991" indent="0" algn="ctr">
              <a:buNone/>
              <a:defRPr sz="1600"/>
            </a:lvl9pPr>
          </a:lstStyle>
          <a:p>
            <a:r>
              <a:rPr lang="nb-NO"/>
              <a:t>Navn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90B9002-45B5-44EE-C164-123CB5018F5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73951" y="1229816"/>
            <a:ext cx="1484854" cy="352211"/>
          </a:xfr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 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128539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3742" userDrawn="1">
          <p15:clr>
            <a:srgbClr val="FBAE40"/>
          </p15:clr>
        </p15:guide>
        <p15:guide id="4" pos="421" userDrawn="1">
          <p15:clr>
            <a:srgbClr val="FBAE40"/>
          </p15:clr>
        </p15:guide>
        <p15:guide id="5" orient="horz" pos="3589" userDrawn="1">
          <p15:clr>
            <a:srgbClr val="FBAE40"/>
          </p15:clr>
        </p15:guide>
        <p15:guide id="6" orient="horz" pos="1820" userDrawn="1">
          <p15:clr>
            <a:srgbClr val="FBAE40"/>
          </p15:clr>
        </p15:guide>
        <p15:guide id="7" orient="horz" pos="1003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tel 1">
            <a:extLst>
              <a:ext uri="{FF2B5EF4-FFF2-40B4-BE49-F238E27FC236}">
                <a16:creationId xmlns:a16="http://schemas.microsoft.com/office/drawing/2014/main" id="{F4672533-E8E9-E84B-805C-4E9484E452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4123" y="845605"/>
            <a:ext cx="10848811" cy="748264"/>
          </a:xfrm>
        </p:spPr>
        <p:txBody>
          <a:bodyPr wrap="square" lIns="0" tIns="0" rIns="0" bIns="0" anchor="t">
            <a:noAutofit/>
          </a:bodyPr>
          <a:lstStyle>
            <a:lvl1pPr>
              <a:lnSpc>
                <a:spcPct val="1000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tittel, 2 linjer</a:t>
            </a:r>
            <a:br>
              <a:rPr lang="nb-NO"/>
            </a:br>
            <a:endParaRPr lang="nb-NO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BE5141B-8C32-D3FF-D90C-DB4877AD47DD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B25CCC1-0B2D-B04B-91C2-577A587FA1E6}" type="datetime1">
              <a:rPr lang="nb-NO" smtClean="0"/>
              <a:t>17.02.2025</a:t>
            </a:fld>
            <a:endParaRPr lang="nb-NO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0B767AF-2E4B-90F3-D6CA-52443FE37A89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73567" y="1895473"/>
            <a:ext cx="10849368" cy="436100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>
                <a:latin typeface="Arial Nova Light" panose="020B0304020202020204" pitchFamily="34" charset="0"/>
              </a:defRPr>
            </a:lvl1pPr>
          </a:lstStyle>
          <a:p>
            <a:pPr marL="0" marR="0" lvl="0" indent="0" algn="l" defTabSz="914248" rtl="0" eaLnBrk="1" fontAlgn="auto" latinLnBrk="0" hangingPunct="1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på ikonet for å legge til et bilde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5B1ED60A-2D7E-F7E5-FBBD-C9A031A78E81}"/>
              </a:ext>
            </a:extLst>
          </p:cNvPr>
          <p:cNvSpPr/>
          <p:nvPr userDrawn="1"/>
        </p:nvSpPr>
        <p:spPr>
          <a:xfrm>
            <a:off x="12386178" y="0"/>
            <a:ext cx="4248192" cy="6273192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lvl="0"/>
            <a:r>
              <a:rPr lang="nb-NO" sz="1200" b="0"/>
              <a:t>Tittel og bilde</a:t>
            </a: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 Light" panose="020B0304020202020204" pitchFamily="34" charset="0"/>
              </a:rPr>
              <a:t>Bruk kort og presis tittel. En tittel skal ikke overstige to linjer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nb-NO" sz="1200" b="0" i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b-NO" sz="1200" b="0" i="0">
                <a:solidFill>
                  <a:schemeClr val="tx1"/>
                </a:solidFill>
                <a:latin typeface="Arial Nova Light" panose="020B0304020202020204" pitchFamily="34" charset="0"/>
              </a:rPr>
              <a:t>Tekstfargen i NHOs presentasjoner er blå, sort og hvit – følg malen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nb-NO" sz="1200" b="0" i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b-NO" sz="1200" b="0" i="0">
                <a:solidFill>
                  <a:schemeClr val="tx1"/>
                </a:solidFill>
                <a:latin typeface="Arial Nova Light" panose="020B0304020202020204" pitchFamily="34" charset="0"/>
              </a:rPr>
              <a:t>Sekundærfarger skal </a:t>
            </a:r>
            <a:r>
              <a:rPr lang="nb-NO" sz="1200" b="0" i="0">
                <a:solidFill>
                  <a:schemeClr val="tx1"/>
                </a:solidFill>
                <a:latin typeface="Arial Nova" panose="020B0504020202020204" pitchFamily="34" charset="0"/>
              </a:rPr>
              <a:t>kun </a:t>
            </a:r>
            <a:r>
              <a:rPr lang="nb-NO" sz="1200" b="0" i="0">
                <a:solidFill>
                  <a:schemeClr val="tx1"/>
                </a:solidFill>
                <a:latin typeface="Arial Nova Light" panose="020B0304020202020204" pitchFamily="34" charset="0"/>
              </a:rPr>
              <a:t>benyttes i figurer og ikoner. Fargene finner du som egendefinerte farger i figurfyll eller figuromriss</a:t>
            </a:r>
          </a:p>
          <a:p>
            <a:pPr marL="0" marR="0" lvl="0" indent="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sz="1200" b="0" i="0">
              <a:solidFill>
                <a:schemeClr val="tx1"/>
              </a:solidFill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0" marR="0" lvl="0" indent="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" panose="020B0504020202020204" pitchFamily="34" charset="0"/>
              </a:rPr>
              <a:t>Bilde</a:t>
            </a:r>
            <a:r>
              <a:rPr lang="nb-NO" sz="1200" b="0" i="0">
                <a:solidFill>
                  <a:schemeClr val="tx1"/>
                </a:solidFill>
                <a:latin typeface="Arial Nova Light" panose="020F0302020204030204" pitchFamily="34" charset="0"/>
                <a:cs typeface="Arial Nova Light" panose="020F0302020204030204" pitchFamily="34" charset="0"/>
              </a:rPr>
              <a:t> </a:t>
            </a: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 Light" panose="020B0304020202020204" pitchFamily="34" charset="0"/>
              </a:rPr>
              <a:t>Klikk så på bildeikonet og velg et bilde som passer til formatet. </a:t>
            </a:r>
            <a:r>
              <a:rPr lang="nb-NO" sz="1200" b="0" i="0">
                <a:latin typeface="Arial Nova Light" panose="020B0304020202020204" pitchFamily="34" charset="0"/>
              </a:rPr>
              <a:t>Juster bildet med bildeverktøyet slik at det blir riktig</a:t>
            </a: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sz="1200" b="0" i="0"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latin typeface="Arial Nova Light" panose="020F0302020204030204" pitchFamily="34" charset="0"/>
                <a:cs typeface="Arial Nova Light" panose="020F0302020204030204" pitchFamily="34" charset="0"/>
              </a:rPr>
              <a:t>Se at bildet er skarpt, unngå å trekke i rammene. Juster bildet med bildeverktøyet slik at det blir riktig</a:t>
            </a: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sz="1200" b="0" i="0"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 Light" panose="020F0302020204030204" pitchFamily="34" charset="0"/>
                <a:cs typeface="Arial Nova Light" panose="020F0302020204030204" pitchFamily="34" charset="0"/>
              </a:rPr>
              <a:t>For å justere bildet trykk på «beskjær og fyll-knappen». Unngå å strekke bildet</a:t>
            </a: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sz="1200" b="0" i="0"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latin typeface="Arial Nova Light" panose="020F0302020204030204" pitchFamily="34" charset="0"/>
                <a:cs typeface="Arial Nova Light" panose="020F0302020204030204" pitchFamily="34" charset="0"/>
              </a:rPr>
              <a:t>Bilderettigheter: Det er ikke lov til å kopiere/bruke bilder uten å ha klarert med fotograf/eier av bildet</a:t>
            </a:r>
          </a:p>
          <a:p>
            <a:pPr marL="171450" marR="0" lvl="0" indent="-171450" algn="l" defTabSz="914248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 Light" panose="020B0304020202020204" pitchFamily="34" charset="0"/>
              </a:rPr>
              <a:t>Alternativt klikk i «ramme 2» og sett inn ønsket graf/tabell eller benytt rammen som et tekstfelt. Husk at du kan lage graf/tabell i </a:t>
            </a:r>
            <a:r>
              <a:rPr lang="nb-NO" sz="1200" b="0" i="0" err="1">
                <a:solidFill>
                  <a:schemeClr val="tx1"/>
                </a:solidFill>
                <a:latin typeface="Arial Nova Light" panose="020B0304020202020204" pitchFamily="34" charset="0"/>
              </a:rPr>
              <a:t>PowerBi</a:t>
            </a:r>
            <a:r>
              <a:rPr lang="nb-NO" sz="1200" b="0" i="0">
                <a:solidFill>
                  <a:schemeClr val="tx1"/>
                </a:solidFill>
                <a:latin typeface="Arial Nova Light" panose="020B0304020202020204" pitchFamily="34" charset="0"/>
              </a:rPr>
              <a:t>. Lim inn i rammen</a:t>
            </a:r>
          </a:p>
          <a:p>
            <a:pPr marL="171450" marR="0" lvl="0" indent="-171450" algn="l" defTabSz="914248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 Light" panose="020B0304020202020204" pitchFamily="34" charset="0"/>
              </a:rPr>
              <a:t>NHOs grafer har definerte farger</a:t>
            </a:r>
            <a:endParaRPr lang="nb-NO" sz="1200" b="0" i="0">
              <a:solidFill>
                <a:schemeClr val="tx1"/>
              </a:solidFill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0" marR="0" lvl="0" indent="0" algn="l" defTabSz="914248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sz="1200" b="0" i="0"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0" marR="0" lvl="0" indent="0" algn="l" defTabSz="914248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 Light" panose="020B0304020202020204" pitchFamily="34" charset="0"/>
              </a:rPr>
              <a:t>Se eventuelt etter alternativ mal</a:t>
            </a:r>
            <a:endParaRPr lang="nb-NO" sz="1200" b="0" i="0">
              <a:solidFill>
                <a:schemeClr val="tx1"/>
              </a:solidFill>
              <a:latin typeface="Arial Nova" panose="020B0504020202020204" pitchFamily="34" charset="0"/>
            </a:endParaRPr>
          </a:p>
          <a:p>
            <a:pPr marL="0" marR="0" lvl="0" indent="0" algn="l" defTabSz="914248" rtl="0" eaLnBrk="1" fontAlgn="auto" latinLnBrk="0" hangingPunct="1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sz="1200" b="0" i="0">
              <a:solidFill>
                <a:schemeClr val="tx1"/>
              </a:solidFill>
              <a:latin typeface="Arial Nova Light" panose="020F0302020204030204" pitchFamily="34" charset="0"/>
              <a:cs typeface="Arial Nova Light" panose="020F0302020204030204" pitchFamily="34" charset="0"/>
            </a:endParaRPr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1C6D19CD-A9DC-3FA7-6B6F-F1A81F44C933}"/>
              </a:ext>
            </a:extLst>
          </p:cNvPr>
          <p:cNvSpPr txBox="1">
            <a:spLocks/>
          </p:cNvSpPr>
          <p:nvPr userDrawn="1"/>
        </p:nvSpPr>
        <p:spPr>
          <a:xfrm>
            <a:off x="8952411" y="6465746"/>
            <a:ext cx="2570524" cy="234155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defPPr>
              <a:defRPr lang="en-US"/>
            </a:defPPr>
            <a:lvl1pPr marL="0" algn="r" defTabSz="914248" rtl="0" eaLnBrk="1" latinLnBrk="0" hangingPunct="1"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124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48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71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95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619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743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866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90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/>
              <a:t>Utleiekonferansen, 13.2.25   | </a:t>
            </a:r>
          </a:p>
        </p:txBody>
      </p:sp>
    </p:spTree>
    <p:extLst>
      <p:ext uri="{BB962C8B-B14F-4D97-AF65-F5344CB8AC3E}">
        <p14:creationId xmlns:p14="http://schemas.microsoft.com/office/powerpoint/2010/main" val="76514687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ssholder for tekst 7">
            <a:extLst>
              <a:ext uri="{FF2B5EF4-FFF2-40B4-BE49-F238E27FC236}">
                <a16:creationId xmlns:a16="http://schemas.microsoft.com/office/drawing/2014/main" id="{22B412F5-6936-6243-8AFA-CEFD8D42564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8697" y="307552"/>
            <a:ext cx="6028656" cy="207413"/>
          </a:xfrm>
        </p:spPr>
        <p:txBody>
          <a:bodyPr>
            <a:noAutofit/>
          </a:bodyPr>
          <a:lstStyle>
            <a:lvl1pPr marL="0" indent="0">
              <a:buNone/>
              <a:defRPr sz="1350" b="0">
                <a:solidFill>
                  <a:srgbClr val="878787"/>
                </a:solidFill>
              </a:defRPr>
            </a:lvl1pPr>
          </a:lstStyle>
          <a:p>
            <a:pPr lvl="0"/>
            <a:r>
              <a:rPr lang="nb-NO"/>
              <a:t>Emne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B1D9C5-B5B0-A712-444F-BF5DD72C0D2F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0072CCA-1693-1F4C-A1A8-053AFFA94990}" type="datetime1">
              <a:rPr lang="nb-NO" smtClean="0"/>
              <a:t>17.02.2025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84C500-21F0-CAE8-9B89-22FF056BCC4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674124" y="6479747"/>
            <a:ext cx="9069001" cy="207749"/>
          </a:xfrm>
          <a:prstGeom prst="rect">
            <a:avLst/>
          </a:prstGeom>
        </p:spPr>
        <p:txBody>
          <a:bodyPr/>
          <a:lstStyle/>
          <a:p>
            <a:pPr algn="l"/>
            <a:endParaRPr lang="nb-NO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23AED28-C4F1-28A9-510F-31202E7C6D05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73567" y="837011"/>
            <a:ext cx="10849368" cy="533995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>
                <a:latin typeface="Arial Nova Light" panose="020B0304020202020204" pitchFamily="34" charset="0"/>
              </a:defRPr>
            </a:lvl1pPr>
          </a:lstStyle>
          <a:p>
            <a:pPr marL="0" marR="0" lvl="0" indent="0" algn="l" defTabSz="914248" rtl="0" eaLnBrk="1" fontAlgn="auto" latinLnBrk="0" hangingPunct="1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på ikonet for å legge til et bilde</a:t>
            </a:r>
          </a:p>
          <a:p>
            <a:endParaRPr lang="nb-NO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6E6C3F9C-8D63-D9F0-791F-09B62D33B060}"/>
              </a:ext>
            </a:extLst>
          </p:cNvPr>
          <p:cNvSpPr/>
          <p:nvPr userDrawn="1"/>
        </p:nvSpPr>
        <p:spPr>
          <a:xfrm>
            <a:off x="12386178" y="0"/>
            <a:ext cx="4248192" cy="2934137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0" marR="0" lvl="0" indent="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" panose="020B0504020202020204" pitchFamily="34" charset="0"/>
              </a:rPr>
              <a:t>Bilde</a:t>
            </a:r>
            <a:r>
              <a:rPr lang="nb-NO" sz="1200" b="0" i="0">
                <a:solidFill>
                  <a:schemeClr val="tx1"/>
                </a:solidFill>
                <a:latin typeface="Arial Nova Light" panose="020F0302020204030204" pitchFamily="34" charset="0"/>
                <a:cs typeface="Arial Nova Light" panose="020F0302020204030204" pitchFamily="34" charset="0"/>
              </a:rPr>
              <a:t> </a:t>
            </a: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 Light" panose="020B0304020202020204" pitchFamily="34" charset="0"/>
              </a:rPr>
              <a:t>For å sette inn bilde klikk på bildeikonet og velg et bilde. </a:t>
            </a:r>
            <a:r>
              <a:rPr lang="nb-NO" sz="1200" b="0" i="0">
                <a:latin typeface="Arial Nova Light" panose="020B0304020202020204" pitchFamily="34" charset="0"/>
              </a:rPr>
              <a:t>Juster bildet med bildeverktøyet slik at det blir riktig</a:t>
            </a: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sz="1200" b="0" i="0"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latin typeface="Arial Nova Light" panose="020F0302020204030204" pitchFamily="34" charset="0"/>
                <a:cs typeface="Arial Nova Light" panose="020F0302020204030204" pitchFamily="34" charset="0"/>
              </a:rPr>
              <a:t>Se at bildet er skarpt, unngå å trekke i rammene. Juster bildet med bildeverktøyet slik at det blir riktig</a:t>
            </a: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sz="1200" b="0" i="0"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 Light" panose="020F0302020204030204" pitchFamily="34" charset="0"/>
                <a:cs typeface="Arial Nova Light" panose="020F0302020204030204" pitchFamily="34" charset="0"/>
              </a:rPr>
              <a:t>For å justere bildet trykk på «beskjær og fyll-knappen». Unngå å strekke bildet</a:t>
            </a: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sz="1200" b="0" i="0"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latin typeface="Arial Nova Light" panose="020F0302020204030204" pitchFamily="34" charset="0"/>
                <a:cs typeface="Arial Nova Light" panose="020F0302020204030204" pitchFamily="34" charset="0"/>
              </a:rPr>
              <a:t>Bilderettigheter: Det er ikke lov til å kopiere/bruke bilder uten å ha klarert med fotograf/eier av bildet</a:t>
            </a:r>
          </a:p>
          <a:p>
            <a:pPr marL="0" marR="0" lvl="0" indent="0" algn="l" defTabSz="914248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sz="1200" b="0" i="0"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0" marR="0" lvl="0" indent="0" algn="l" defTabSz="914248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 Light" panose="020B0304020202020204" pitchFamily="34" charset="0"/>
              </a:rPr>
              <a:t>Se eventuelt etter alternativ mal</a:t>
            </a:r>
            <a:endParaRPr lang="nb-NO" sz="1200" b="0" i="0">
              <a:solidFill>
                <a:schemeClr val="tx1"/>
              </a:solidFill>
              <a:latin typeface="Arial Nova" panose="020B0504020202020204" pitchFamily="34" charset="0"/>
            </a:endParaRP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4D22E3C7-4299-70CA-A010-B721998C2A21}"/>
              </a:ext>
            </a:extLst>
          </p:cNvPr>
          <p:cNvSpPr txBox="1">
            <a:spLocks/>
          </p:cNvSpPr>
          <p:nvPr userDrawn="1"/>
        </p:nvSpPr>
        <p:spPr>
          <a:xfrm>
            <a:off x="11571297" y="6491385"/>
            <a:ext cx="264293" cy="184666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defPPr>
              <a:defRPr lang="en-US"/>
            </a:defPPr>
            <a:lvl1pPr marL="0" algn="r" defTabSz="914248" rtl="0" eaLnBrk="1" latinLnBrk="0" hangingPunct="1"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124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48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71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95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619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743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866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90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7B102EC-AAEC-484C-8A9B-B15A6B4E7EEA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772480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innholdsboks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tel 1">
            <a:extLst>
              <a:ext uri="{FF2B5EF4-FFF2-40B4-BE49-F238E27FC236}">
                <a16:creationId xmlns:a16="http://schemas.microsoft.com/office/drawing/2014/main" id="{B822692F-AD34-DE4C-A6ED-E12B440761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4124" y="845605"/>
            <a:ext cx="8664908" cy="438581"/>
          </a:xfrm>
        </p:spPr>
        <p:txBody>
          <a:bodyPr wrap="square" lIns="0" tIns="0" rIns="0" bIns="0" anchor="t">
            <a:noAutofit/>
          </a:bodyPr>
          <a:lstStyle>
            <a:lvl1pPr>
              <a:lnSpc>
                <a:spcPct val="100000"/>
              </a:lnSpc>
              <a:defRPr sz="2850"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tittel, 2 linjer</a:t>
            </a:r>
          </a:p>
        </p:txBody>
      </p:sp>
      <p:sp>
        <p:nvSpPr>
          <p:cNvPr id="15" name="Plassholder for tekst 7">
            <a:extLst>
              <a:ext uri="{FF2B5EF4-FFF2-40B4-BE49-F238E27FC236}">
                <a16:creationId xmlns:a16="http://schemas.microsoft.com/office/drawing/2014/main" id="{7856431F-0C8A-6445-A513-05C3BF93C5B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8697" y="307552"/>
            <a:ext cx="6028656" cy="207413"/>
          </a:xfrm>
        </p:spPr>
        <p:txBody>
          <a:bodyPr>
            <a:noAutofit/>
          </a:bodyPr>
          <a:lstStyle>
            <a:lvl1pPr marL="0" indent="0">
              <a:buNone/>
              <a:defRPr sz="1350" b="0">
                <a:solidFill>
                  <a:srgbClr val="878787"/>
                </a:solidFill>
              </a:defRPr>
            </a:lvl1pPr>
          </a:lstStyle>
          <a:p>
            <a:pPr lvl="0"/>
            <a:r>
              <a:rPr lang="nb-NO"/>
              <a:t>Emne</a:t>
            </a:r>
          </a:p>
        </p:txBody>
      </p:sp>
      <p:sp>
        <p:nvSpPr>
          <p:cNvPr id="16" name="Plassholder for innhold 8">
            <a:extLst>
              <a:ext uri="{FF2B5EF4-FFF2-40B4-BE49-F238E27FC236}">
                <a16:creationId xmlns:a16="http://schemas.microsoft.com/office/drawing/2014/main" id="{E7223C99-34F7-5946-AA56-DCC1B90CC3E6}"/>
              </a:ext>
            </a:extLst>
          </p:cNvPr>
          <p:cNvSpPr>
            <a:spLocks noGrp="1"/>
          </p:cNvSpPr>
          <p:nvPr>
            <p:ph sz="quarter" idx="45" hasCustomPrompt="1"/>
          </p:nvPr>
        </p:nvSpPr>
        <p:spPr>
          <a:xfrm>
            <a:off x="680411" y="1898904"/>
            <a:ext cx="7002641" cy="4239638"/>
          </a:xfrm>
          <a:prstGeom prst="rect">
            <a:avLst/>
          </a:prstGeom>
        </p:spPr>
        <p:txBody>
          <a:bodyPr lIns="0" tIns="0" rIns="0" bIns="0" numCol="1" spcCol="0">
            <a:noAutofit/>
          </a:bodyPr>
          <a:lstStyle>
            <a:lvl1pPr marL="0" indent="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  <a:defRPr sz="1600" b="0" i="0" u="none" cap="none">
                <a:solidFill>
                  <a:schemeClr val="tx1"/>
                </a:solidFill>
                <a:latin typeface="Arial Nova" panose="020B0504020202020204" pitchFamily="34" charset="0"/>
              </a:defRPr>
            </a:lvl1pPr>
            <a:lvl2pPr marL="457124" indent="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  <a:defRPr sz="1650" b="0" i="0" u="none" cap="none">
                <a:solidFill>
                  <a:schemeClr val="tx1"/>
                </a:solidFill>
                <a:latin typeface="Arial Nova" panose="020B0504020202020204" pitchFamily="34" charset="0"/>
              </a:defRPr>
            </a:lvl2pPr>
            <a:lvl3pPr marL="914248" indent="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  <a:defRPr sz="1500" b="0" i="0" u="none" cap="none">
                <a:solidFill>
                  <a:schemeClr val="tx1"/>
                </a:solidFill>
                <a:latin typeface="Arial Nova" panose="020B0504020202020204" pitchFamily="34" charset="0"/>
              </a:defRPr>
            </a:lvl3pPr>
            <a:lvl4pPr marL="1371371" indent="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  <a:defRPr sz="1425" b="0" i="0" u="none" cap="none">
                <a:solidFill>
                  <a:schemeClr val="tx1"/>
                </a:solidFill>
                <a:latin typeface="Arial Nova" panose="020B0504020202020204" pitchFamily="34" charset="0"/>
              </a:defRPr>
            </a:lvl4pPr>
            <a:lvl5pPr marL="1828495" indent="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  <a:defRPr sz="1425" b="0" i="0" u="none" cap="none">
                <a:solidFill>
                  <a:schemeClr val="tx1"/>
                </a:solidFill>
                <a:latin typeface="Arial Nova" panose="020B0504020202020204" pitchFamily="34" charset="0"/>
              </a:defRPr>
            </a:lvl5pPr>
          </a:lstStyle>
          <a:p>
            <a:pPr lvl="0"/>
            <a:r>
              <a:rPr lang="nb-NO"/>
              <a:t>Klikk for å skrive tekst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8" name="Plassholder for innhold 8">
            <a:extLst>
              <a:ext uri="{FF2B5EF4-FFF2-40B4-BE49-F238E27FC236}">
                <a16:creationId xmlns:a16="http://schemas.microsoft.com/office/drawing/2014/main" id="{78AA413D-54B2-DA47-98DE-1A2029B03528}"/>
              </a:ext>
            </a:extLst>
          </p:cNvPr>
          <p:cNvSpPr>
            <a:spLocks noGrp="1"/>
          </p:cNvSpPr>
          <p:nvPr>
            <p:ph sz="quarter" idx="46" hasCustomPrompt="1"/>
          </p:nvPr>
        </p:nvSpPr>
        <p:spPr>
          <a:xfrm>
            <a:off x="8016167" y="1898901"/>
            <a:ext cx="3506768" cy="423963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  <a:defRPr sz="1600" b="0" i="0" u="none" cap="none">
                <a:solidFill>
                  <a:schemeClr val="tx1"/>
                </a:solidFill>
                <a:latin typeface="+mn-lt"/>
              </a:defRPr>
            </a:lvl1pPr>
            <a:lvl2pPr marL="457124" indent="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  <a:defRPr sz="1650" b="0" i="0" u="none" cap="none">
                <a:solidFill>
                  <a:schemeClr val="tx1"/>
                </a:solidFill>
                <a:latin typeface="+mn-lt"/>
              </a:defRPr>
            </a:lvl2pPr>
            <a:lvl3pPr marL="914248" indent="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  <a:defRPr sz="1500" b="0" i="0" u="none" cap="none">
                <a:solidFill>
                  <a:schemeClr val="tx1"/>
                </a:solidFill>
                <a:latin typeface="+mn-lt"/>
              </a:defRPr>
            </a:lvl3pPr>
            <a:lvl4pPr marL="1371371" indent="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  <a:defRPr sz="1425" b="0" i="0" u="none" cap="none">
                <a:solidFill>
                  <a:schemeClr val="tx1"/>
                </a:solidFill>
                <a:latin typeface="+mn-lt"/>
              </a:defRPr>
            </a:lvl4pPr>
            <a:lvl5pPr marL="1828495" indent="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  <a:defRPr sz="1425" b="0" i="0" u="none" cap="none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nb-NO"/>
              <a:t>Klikk for å skrive tekst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312248-1CED-3788-A70D-CBFD65B2555C}"/>
              </a:ext>
            </a:extLst>
          </p:cNvPr>
          <p:cNvSpPr>
            <a:spLocks noGrp="1"/>
          </p:cNvSpPr>
          <p:nvPr>
            <p:ph type="dt" sz="half" idx="47"/>
          </p:nvPr>
        </p:nvSpPr>
        <p:spPr/>
        <p:txBody>
          <a:bodyPr/>
          <a:lstStyle/>
          <a:p>
            <a:fld id="{17DD0FFD-9DED-B442-9352-456DD4CA51DE}" type="datetime1">
              <a:rPr lang="nb-NO" smtClean="0"/>
              <a:t>17.02.2025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C7428D-4E76-21EC-25D6-653BC3618342}"/>
              </a:ext>
            </a:extLst>
          </p:cNvPr>
          <p:cNvSpPr>
            <a:spLocks noGrp="1"/>
          </p:cNvSpPr>
          <p:nvPr>
            <p:ph type="ftr" sz="quarter" idx="48"/>
          </p:nvPr>
        </p:nvSpPr>
        <p:spPr>
          <a:xfrm>
            <a:off x="674124" y="6479747"/>
            <a:ext cx="9069001" cy="207749"/>
          </a:xfrm>
          <a:prstGeom prst="rect">
            <a:avLst/>
          </a:prstGeom>
        </p:spPr>
        <p:txBody>
          <a:bodyPr/>
          <a:lstStyle/>
          <a:p>
            <a:pPr algn="l"/>
            <a:endParaRPr lang="nb-NO"/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1F664329-633C-5AA2-A55C-E9AF75141EE4}"/>
              </a:ext>
            </a:extLst>
          </p:cNvPr>
          <p:cNvSpPr/>
          <p:nvPr userDrawn="1"/>
        </p:nvSpPr>
        <p:spPr>
          <a:xfrm>
            <a:off x="12406951" y="0"/>
            <a:ext cx="3280089" cy="5575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200">
                <a:solidFill>
                  <a:schemeClr val="tx1"/>
                </a:solidFill>
              </a:rPr>
              <a:t>Tittel, spalte med nivå tekst eller graf/tabell</a:t>
            </a: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 Light" panose="020F0302020204030204" pitchFamily="34" charset="0"/>
                <a:cs typeface="Arial Nova Light" panose="020F0302020204030204" pitchFamily="34" charset="0"/>
              </a:rPr>
              <a:t>Bruk kort og presis tittel. En tittel skal ikke overstige to linjer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nb-NO" sz="1200" b="0" i="0">
              <a:solidFill>
                <a:schemeClr val="tx1"/>
              </a:solidFill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b-NO" sz="1200" b="0" i="0">
                <a:solidFill>
                  <a:schemeClr val="tx1"/>
                </a:solidFill>
                <a:latin typeface="Arial Nova Light" panose="020F0302020204030204" pitchFamily="34" charset="0"/>
                <a:cs typeface="Arial Nova Light" panose="020F0302020204030204" pitchFamily="34" charset="0"/>
              </a:rPr>
              <a:t>Tekstfargen i NHOs presentasjoner er blå, sort og hvit – følg malen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nb-NO" sz="1200" b="0" i="0">
              <a:solidFill>
                <a:schemeClr val="tx1"/>
              </a:solidFill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b-NO" sz="1200" b="0" i="0">
                <a:solidFill>
                  <a:schemeClr val="tx1"/>
                </a:solidFill>
                <a:latin typeface="Arial Nova Light" panose="020F0302020204030204" pitchFamily="34" charset="0"/>
                <a:cs typeface="Arial Nova Light" panose="020F0302020204030204" pitchFamily="34" charset="0"/>
              </a:rPr>
              <a:t>Sekundærfarger skal kun benyttes i figurer og ikoner. Fargene finner du som egendefinerte farger i figurfyll eller figuromriss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nb-NO" sz="1200" b="0" i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pPr marL="0" marR="0" lvl="0" indent="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" panose="020B0504020202020204" pitchFamily="34" charset="0"/>
              </a:rPr>
              <a:t>Graf/tabell</a:t>
            </a:r>
            <a:endParaRPr lang="nb-NO" sz="1200" b="0" i="0">
              <a:solidFill>
                <a:schemeClr val="tx1"/>
              </a:solidFill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 Light" panose="020B0304020202020204" pitchFamily="34" charset="0"/>
              </a:rPr>
              <a:t>For å sette inn graf/tabell klikk på ikonet. </a:t>
            </a:r>
            <a:r>
              <a:rPr lang="nb-NO" sz="1200" b="0" i="0">
                <a:latin typeface="Arial Nova Light" panose="020B0304020202020204" pitchFamily="34" charset="0"/>
              </a:rPr>
              <a:t>Juster bildet med bildeverktøyet slik at det blir riktig</a:t>
            </a: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sz="1200" b="0" i="0"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 Light" panose="020F0302020204030204" pitchFamily="34" charset="0"/>
                <a:cs typeface="Arial Nova Light" panose="020F0302020204030204" pitchFamily="34" charset="0"/>
              </a:rPr>
              <a:t>For å justere bildet trykk på «beskjær og fyll-knappen». Unngå å strekke bildet</a:t>
            </a: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sz="1200" b="0" i="0">
              <a:solidFill>
                <a:schemeClr val="tx1"/>
              </a:solidFill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 Light" panose="020B0304020202020204" pitchFamily="34" charset="0"/>
              </a:rPr>
              <a:t>Husk at du kan lage graf/tabell i </a:t>
            </a:r>
            <a:r>
              <a:rPr lang="nb-NO" sz="1200" b="0" i="0" err="1">
                <a:solidFill>
                  <a:schemeClr val="tx1"/>
                </a:solidFill>
                <a:latin typeface="Arial Nova Light" panose="020B0304020202020204" pitchFamily="34" charset="0"/>
              </a:rPr>
              <a:t>PowerBi</a:t>
            </a:r>
            <a:r>
              <a:rPr lang="nb-NO" sz="1200" b="0" i="0">
                <a:solidFill>
                  <a:schemeClr val="tx1"/>
                </a:solidFill>
                <a:latin typeface="Arial Nova Light" panose="020B0304020202020204" pitchFamily="34" charset="0"/>
              </a:rPr>
              <a:t>. Lim inn i rammen</a:t>
            </a: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sz="1200" b="0" i="0">
              <a:solidFill>
                <a:schemeClr val="tx1"/>
              </a:solidFill>
              <a:latin typeface="Arial Nova Light" panose="020B0304020202020204" pitchFamily="34" charset="0"/>
              <a:cs typeface="Arial Nova Light" panose="020F0302020204030204" pitchFamily="34" charset="0"/>
            </a:endParaRP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 Light" panose="020B0304020202020204" pitchFamily="34" charset="0"/>
              </a:rPr>
              <a:t>NHOs grafer har definerte farger</a:t>
            </a:r>
            <a:endParaRPr lang="nb-NO" sz="1200" b="0" i="0">
              <a:solidFill>
                <a:schemeClr val="tx1"/>
              </a:solidFill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0" marR="0" lvl="0" indent="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sz="1200" b="0" i="0"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0" marR="0" lvl="0" indent="0" algn="l" defTabSz="914248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 Light" panose="020B0304020202020204" pitchFamily="34" charset="0"/>
              </a:rPr>
              <a:t>Se eventuelt etter alternativ mal</a:t>
            </a:r>
            <a:endParaRPr lang="nb-NO" sz="1200" b="0" i="0">
              <a:solidFill>
                <a:schemeClr val="tx1"/>
              </a:solidFill>
              <a:latin typeface="Arial Nova" panose="020B0504020202020204" pitchFamily="34" charset="0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nb-NO" sz="1200" b="0" i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nb-NO" sz="1200" b="0" i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pPr marL="214282" indent="-214282">
              <a:buFont typeface="Arial" panose="020B0604020202020204" pitchFamily="34" charset="0"/>
              <a:buChar char="•"/>
            </a:pPr>
            <a:endParaRPr lang="nb-NO" sz="1200" b="0" i="0">
              <a:solidFill>
                <a:schemeClr val="tx1"/>
              </a:solidFill>
              <a:latin typeface="Arial Nova Light" panose="020B0304020202020204" pitchFamily="34" charset="0"/>
            </a:endParaRPr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7DA6FF2D-16AB-98FE-5B02-DE8169733804}"/>
              </a:ext>
            </a:extLst>
          </p:cNvPr>
          <p:cNvSpPr txBox="1">
            <a:spLocks/>
          </p:cNvSpPr>
          <p:nvPr userDrawn="1"/>
        </p:nvSpPr>
        <p:spPr>
          <a:xfrm>
            <a:off x="11571297" y="6491385"/>
            <a:ext cx="264293" cy="184666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defPPr>
              <a:defRPr lang="en-US"/>
            </a:defPPr>
            <a:lvl1pPr marL="0" algn="r" defTabSz="914248" rtl="0" eaLnBrk="1" latinLnBrk="0" hangingPunct="1"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124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48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71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95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619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743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866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90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7B102EC-AAEC-484C-8A9B-B15A6B4E7EEA}" type="slidenum">
              <a:rPr lang="nb-NO" smtClean="0"/>
              <a:pPr/>
              <a:t>‹#›</a:t>
            </a:fld>
            <a:endParaRPr lang="nb-NO"/>
          </a:p>
        </p:txBody>
      </p:sp>
      <p:cxnSp>
        <p:nvCxnSpPr>
          <p:cNvPr id="9" name="Rett linje 8">
            <a:extLst>
              <a:ext uri="{FF2B5EF4-FFF2-40B4-BE49-F238E27FC236}">
                <a16:creationId xmlns:a16="http://schemas.microsoft.com/office/drawing/2014/main" id="{BBCCF46F-93E3-7DBC-C6E9-2BBAA49D38B3}"/>
              </a:ext>
            </a:extLst>
          </p:cNvPr>
          <p:cNvCxnSpPr>
            <a:cxnSpLocks/>
          </p:cNvCxnSpPr>
          <p:nvPr userDrawn="1"/>
        </p:nvCxnSpPr>
        <p:spPr>
          <a:xfrm>
            <a:off x="7848922" y="1892462"/>
            <a:ext cx="0" cy="4254169"/>
          </a:xfrm>
          <a:prstGeom prst="line">
            <a:avLst/>
          </a:prstGeom>
          <a:ln w="25400">
            <a:solidFill>
              <a:schemeClr val="tx1">
                <a:lumMod val="10000"/>
                <a:lumOff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09521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3884" userDrawn="1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innholdsbokser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ssholder for innhold 8">
            <a:extLst>
              <a:ext uri="{FF2B5EF4-FFF2-40B4-BE49-F238E27FC236}">
                <a16:creationId xmlns:a16="http://schemas.microsoft.com/office/drawing/2014/main" id="{40FCE3F1-5F32-C644-83AB-AFD0820712A2}"/>
              </a:ext>
            </a:extLst>
          </p:cNvPr>
          <p:cNvSpPr>
            <a:spLocks noGrp="1"/>
          </p:cNvSpPr>
          <p:nvPr>
            <p:ph sz="quarter" idx="45" hasCustomPrompt="1"/>
          </p:nvPr>
        </p:nvSpPr>
        <p:spPr>
          <a:xfrm>
            <a:off x="4514932" y="1898904"/>
            <a:ext cx="7002641" cy="4239638"/>
          </a:xfrm>
          <a:prstGeom prst="rect">
            <a:avLst/>
          </a:prstGeom>
        </p:spPr>
        <p:txBody>
          <a:bodyPr lIns="0" tIns="0" rIns="0" bIns="0" numCol="1" spcCol="0">
            <a:noAutofit/>
          </a:bodyPr>
          <a:lstStyle>
            <a:lvl1pPr marL="0" indent="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  <a:defRPr sz="1600" b="0" i="0" u="none" cap="none">
                <a:solidFill>
                  <a:schemeClr val="tx1"/>
                </a:solidFill>
                <a:latin typeface="+mn-lt"/>
              </a:defRPr>
            </a:lvl1pPr>
            <a:lvl2pPr marL="457124" indent="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  <a:defRPr sz="1650" b="0" i="0" u="none" cap="none">
                <a:solidFill>
                  <a:schemeClr val="tx1"/>
                </a:solidFill>
                <a:latin typeface="+mn-lt"/>
              </a:defRPr>
            </a:lvl2pPr>
            <a:lvl3pPr marL="914248" indent="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  <a:defRPr sz="1500" b="0" i="0" u="none" cap="none">
                <a:solidFill>
                  <a:schemeClr val="tx1"/>
                </a:solidFill>
                <a:latin typeface="+mn-lt"/>
              </a:defRPr>
            </a:lvl3pPr>
            <a:lvl4pPr marL="1371371" indent="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  <a:defRPr sz="1425" b="0" i="0" u="none" cap="none">
                <a:solidFill>
                  <a:schemeClr val="tx1"/>
                </a:solidFill>
                <a:latin typeface="+mn-lt"/>
              </a:defRPr>
            </a:lvl4pPr>
            <a:lvl5pPr marL="1828495" indent="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  <a:defRPr sz="1425" b="0" i="0" u="none" cap="none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nb-NO"/>
              <a:t>Klikk for å skrive tekst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5" name="Tittel 1">
            <a:extLst>
              <a:ext uri="{FF2B5EF4-FFF2-40B4-BE49-F238E27FC236}">
                <a16:creationId xmlns:a16="http://schemas.microsoft.com/office/drawing/2014/main" id="{7BE79161-63C1-6842-9737-2E730C7C28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4124" y="845605"/>
            <a:ext cx="8664908" cy="438581"/>
          </a:xfrm>
        </p:spPr>
        <p:txBody>
          <a:bodyPr wrap="square" lIns="0" tIns="0" rIns="0" bIns="0" anchor="t">
            <a:noAutofit/>
          </a:bodyPr>
          <a:lstStyle>
            <a:lvl1pPr>
              <a:lnSpc>
                <a:spcPct val="100000"/>
              </a:lnSpc>
              <a:defRPr sz="2850"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tittel, 2 linjer</a:t>
            </a:r>
          </a:p>
        </p:txBody>
      </p:sp>
      <p:sp>
        <p:nvSpPr>
          <p:cNvPr id="18" name="Plassholder for tekst 7">
            <a:extLst>
              <a:ext uri="{FF2B5EF4-FFF2-40B4-BE49-F238E27FC236}">
                <a16:creationId xmlns:a16="http://schemas.microsoft.com/office/drawing/2014/main" id="{CAAD8305-E237-4C4E-ABC0-D7A1F3720A8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8697" y="307552"/>
            <a:ext cx="6028656" cy="207413"/>
          </a:xfrm>
        </p:spPr>
        <p:txBody>
          <a:bodyPr>
            <a:noAutofit/>
          </a:bodyPr>
          <a:lstStyle>
            <a:lvl1pPr marL="0" indent="0">
              <a:buNone/>
              <a:defRPr sz="1350" b="0">
                <a:solidFill>
                  <a:srgbClr val="878787"/>
                </a:solidFill>
              </a:defRPr>
            </a:lvl1pPr>
          </a:lstStyle>
          <a:p>
            <a:pPr lvl="0"/>
            <a:r>
              <a:rPr lang="nb-NO"/>
              <a:t>Emne</a:t>
            </a:r>
          </a:p>
        </p:txBody>
      </p:sp>
      <p:sp>
        <p:nvSpPr>
          <p:cNvPr id="16" name="Plassholder for innhold 8">
            <a:extLst>
              <a:ext uri="{FF2B5EF4-FFF2-40B4-BE49-F238E27FC236}">
                <a16:creationId xmlns:a16="http://schemas.microsoft.com/office/drawing/2014/main" id="{7CB8EA21-CEBC-9C47-B376-9C4364320A4D}"/>
              </a:ext>
            </a:extLst>
          </p:cNvPr>
          <p:cNvSpPr>
            <a:spLocks noGrp="1"/>
          </p:cNvSpPr>
          <p:nvPr>
            <p:ph sz="quarter" idx="46" hasCustomPrompt="1"/>
          </p:nvPr>
        </p:nvSpPr>
        <p:spPr>
          <a:xfrm>
            <a:off x="679546" y="1898901"/>
            <a:ext cx="3506768" cy="423963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  <a:defRPr sz="1600" b="0" i="0" u="none" cap="none">
                <a:solidFill>
                  <a:schemeClr val="tx1"/>
                </a:solidFill>
                <a:latin typeface="+mn-lt"/>
              </a:defRPr>
            </a:lvl1pPr>
            <a:lvl2pPr marL="457124" indent="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  <a:defRPr sz="1650" b="0" i="0" u="none" cap="none">
                <a:solidFill>
                  <a:schemeClr val="tx1"/>
                </a:solidFill>
                <a:latin typeface="+mn-lt"/>
              </a:defRPr>
            </a:lvl2pPr>
            <a:lvl3pPr marL="914248" indent="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  <a:defRPr sz="1500" b="0" i="0" u="none" cap="none">
                <a:solidFill>
                  <a:schemeClr val="tx1"/>
                </a:solidFill>
                <a:latin typeface="+mn-lt"/>
              </a:defRPr>
            </a:lvl3pPr>
            <a:lvl4pPr marL="1371371" indent="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  <a:defRPr sz="1425" b="0" i="0" u="none" cap="none">
                <a:solidFill>
                  <a:schemeClr val="tx1"/>
                </a:solidFill>
                <a:latin typeface="+mn-lt"/>
              </a:defRPr>
            </a:lvl4pPr>
            <a:lvl5pPr marL="1828495" indent="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  <a:defRPr sz="1425" b="0" i="0" u="none" cap="none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nb-NO"/>
              <a:t>Klikk for å skrive tekst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B90783-AD65-E361-67CD-A91910857FC9}"/>
              </a:ext>
            </a:extLst>
          </p:cNvPr>
          <p:cNvSpPr>
            <a:spLocks noGrp="1"/>
          </p:cNvSpPr>
          <p:nvPr>
            <p:ph type="dt" sz="half" idx="47"/>
          </p:nvPr>
        </p:nvSpPr>
        <p:spPr/>
        <p:txBody>
          <a:bodyPr/>
          <a:lstStyle/>
          <a:p>
            <a:fld id="{E64C3E61-73D6-614C-8EC9-7DD4D147225B}" type="datetime1">
              <a:rPr lang="nb-NO" smtClean="0"/>
              <a:t>17.02.2025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73936C-8DEF-662C-DB64-5CDF32CA55F5}"/>
              </a:ext>
            </a:extLst>
          </p:cNvPr>
          <p:cNvSpPr>
            <a:spLocks noGrp="1"/>
          </p:cNvSpPr>
          <p:nvPr>
            <p:ph type="ftr" sz="quarter" idx="48"/>
          </p:nvPr>
        </p:nvSpPr>
        <p:spPr>
          <a:xfrm>
            <a:off x="674124" y="6479747"/>
            <a:ext cx="9069001" cy="207749"/>
          </a:xfrm>
          <a:prstGeom prst="rect">
            <a:avLst/>
          </a:prstGeom>
        </p:spPr>
        <p:txBody>
          <a:bodyPr/>
          <a:lstStyle/>
          <a:p>
            <a:pPr algn="l"/>
            <a:endParaRPr lang="nb-NO"/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13256EFB-C1E6-FB1E-CC7F-857EEF1A0C05}"/>
              </a:ext>
            </a:extLst>
          </p:cNvPr>
          <p:cNvSpPr/>
          <p:nvPr userDrawn="1"/>
        </p:nvSpPr>
        <p:spPr>
          <a:xfrm>
            <a:off x="12406951" y="0"/>
            <a:ext cx="3095191" cy="5575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200">
                <a:solidFill>
                  <a:schemeClr val="tx1"/>
                </a:solidFill>
              </a:rPr>
              <a:t>Tittel, spalte med nivå tekst eller graf/tabell</a:t>
            </a: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 Light" panose="020F0302020204030204" pitchFamily="34" charset="0"/>
                <a:cs typeface="Arial Nova Light" panose="020F0302020204030204" pitchFamily="34" charset="0"/>
              </a:rPr>
              <a:t>Bruk kort og presis tittel. En tittel skal ikke overstige to linjer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nb-NO" sz="1200" b="0" i="0">
              <a:solidFill>
                <a:schemeClr val="tx1"/>
              </a:solidFill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b-NO" sz="1200" b="0" i="0">
                <a:solidFill>
                  <a:schemeClr val="tx1"/>
                </a:solidFill>
                <a:latin typeface="Arial Nova Light" panose="020F0302020204030204" pitchFamily="34" charset="0"/>
                <a:cs typeface="Arial Nova Light" panose="020F0302020204030204" pitchFamily="34" charset="0"/>
              </a:rPr>
              <a:t>Tekstfargen i NHOs presentasjoner er blå, sort og hvit – følg malen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nb-NO" sz="1200" b="0" i="0">
              <a:solidFill>
                <a:schemeClr val="tx1"/>
              </a:solidFill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b-NO" sz="1200" b="0" i="0">
                <a:solidFill>
                  <a:schemeClr val="tx1"/>
                </a:solidFill>
                <a:latin typeface="Arial Nova Light" panose="020F0302020204030204" pitchFamily="34" charset="0"/>
                <a:cs typeface="Arial Nova Light" panose="020F0302020204030204" pitchFamily="34" charset="0"/>
              </a:rPr>
              <a:t>Sekundærfarger skal kun benyttes i figurer og ikoner. Fargene finner du som egendefinerte farger i figurfyll eller figuromriss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nb-NO" sz="1200" b="0" i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pPr marL="0" marR="0" lvl="0" indent="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" panose="020B0504020202020204" pitchFamily="34" charset="0"/>
              </a:rPr>
              <a:t>Graf/tabell</a:t>
            </a:r>
            <a:endParaRPr lang="nb-NO" sz="1200" b="0" i="0">
              <a:solidFill>
                <a:schemeClr val="tx1"/>
              </a:solidFill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 Light" panose="020B0304020202020204" pitchFamily="34" charset="0"/>
              </a:rPr>
              <a:t>For å sette inn graf/tabell klikk på ikonet. </a:t>
            </a:r>
            <a:r>
              <a:rPr lang="nb-NO" sz="1200" b="0" i="0">
                <a:latin typeface="Arial Nova Light" panose="020B0304020202020204" pitchFamily="34" charset="0"/>
              </a:rPr>
              <a:t>Juster bildet med bildeverktøyet slik at det blir riktig</a:t>
            </a: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sz="1200" b="0" i="0"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 Light" panose="020F0302020204030204" pitchFamily="34" charset="0"/>
                <a:cs typeface="Arial Nova Light" panose="020F0302020204030204" pitchFamily="34" charset="0"/>
              </a:rPr>
              <a:t>For å justere bildet trykk på «beskjær og fyll-knappen». Unngå å strekke bildet</a:t>
            </a: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sz="1200" b="0" i="0">
              <a:solidFill>
                <a:schemeClr val="tx1"/>
              </a:solidFill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 Light" panose="020B0304020202020204" pitchFamily="34" charset="0"/>
              </a:rPr>
              <a:t>Husk at du kan lage graf/tabell i </a:t>
            </a:r>
            <a:r>
              <a:rPr lang="nb-NO" sz="1200" b="0" i="0" err="1">
                <a:solidFill>
                  <a:schemeClr val="tx1"/>
                </a:solidFill>
                <a:latin typeface="Arial Nova Light" panose="020B0304020202020204" pitchFamily="34" charset="0"/>
              </a:rPr>
              <a:t>PowerBi</a:t>
            </a:r>
            <a:r>
              <a:rPr lang="nb-NO" sz="1200" b="0" i="0">
                <a:solidFill>
                  <a:schemeClr val="tx1"/>
                </a:solidFill>
                <a:latin typeface="Arial Nova Light" panose="020B0304020202020204" pitchFamily="34" charset="0"/>
              </a:rPr>
              <a:t>. Lim inn i rammen</a:t>
            </a: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sz="1200" b="0" i="0">
              <a:solidFill>
                <a:schemeClr val="tx1"/>
              </a:solidFill>
              <a:latin typeface="Arial Nova Light" panose="020B0304020202020204" pitchFamily="34" charset="0"/>
              <a:cs typeface="Arial Nova Light" panose="020F0302020204030204" pitchFamily="34" charset="0"/>
            </a:endParaRP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 Light" panose="020B0304020202020204" pitchFamily="34" charset="0"/>
              </a:rPr>
              <a:t>NHOs grafer har definerte farger</a:t>
            </a:r>
            <a:endParaRPr lang="nb-NO" sz="1200" b="0" i="0"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285750" marR="0" lvl="0" indent="-2857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sz="1200" b="0" i="0"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0" marR="0" lvl="0" indent="0" algn="l" defTabSz="914248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 Light" panose="020B0304020202020204" pitchFamily="34" charset="0"/>
              </a:rPr>
              <a:t>Se eventuelt etter alternativ mal</a:t>
            </a:r>
            <a:endParaRPr lang="nb-NO" sz="1200" b="0" i="0">
              <a:solidFill>
                <a:schemeClr val="tx1"/>
              </a:solidFill>
              <a:latin typeface="Arial Nova" panose="020B0504020202020204" pitchFamily="34" charset="0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nb-NO" sz="1200" b="0" i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nb-NO" sz="1200" b="0" i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pPr marL="214282" indent="-214282">
              <a:buFont typeface="Arial" panose="020B0604020202020204" pitchFamily="34" charset="0"/>
              <a:buChar char="•"/>
            </a:pPr>
            <a:endParaRPr lang="nb-NO" sz="1200" b="0" i="0">
              <a:solidFill>
                <a:schemeClr val="tx1"/>
              </a:solidFill>
              <a:latin typeface="Arial Nova Light" panose="020B0304020202020204" pitchFamily="34" charset="0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E39DC613-A10E-6E96-E753-B6EF09CE2D8C}"/>
              </a:ext>
            </a:extLst>
          </p:cNvPr>
          <p:cNvSpPr txBox="1">
            <a:spLocks/>
          </p:cNvSpPr>
          <p:nvPr userDrawn="1"/>
        </p:nvSpPr>
        <p:spPr>
          <a:xfrm>
            <a:off x="11571297" y="6491385"/>
            <a:ext cx="264293" cy="184666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defPPr>
              <a:defRPr lang="en-US"/>
            </a:defPPr>
            <a:lvl1pPr marL="0" algn="r" defTabSz="914248" rtl="0" eaLnBrk="1" latinLnBrk="0" hangingPunct="1"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124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48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71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95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619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743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866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90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7B102EC-AAEC-484C-8A9B-B15A6B4E7EEA}" type="slidenum">
              <a:rPr lang="nb-NO" smtClean="0"/>
              <a:pPr/>
              <a:t>‹#›</a:t>
            </a:fld>
            <a:endParaRPr lang="nb-NO"/>
          </a:p>
        </p:txBody>
      </p:sp>
      <p:cxnSp>
        <p:nvCxnSpPr>
          <p:cNvPr id="9" name="Rett linje 8">
            <a:extLst>
              <a:ext uri="{FF2B5EF4-FFF2-40B4-BE49-F238E27FC236}">
                <a16:creationId xmlns:a16="http://schemas.microsoft.com/office/drawing/2014/main" id="{9726F6E0-4512-BDC1-7D4D-2148A295E764}"/>
              </a:ext>
            </a:extLst>
          </p:cNvPr>
          <p:cNvCxnSpPr>
            <a:cxnSpLocks/>
          </p:cNvCxnSpPr>
          <p:nvPr userDrawn="1"/>
        </p:nvCxnSpPr>
        <p:spPr>
          <a:xfrm>
            <a:off x="4347613" y="1892462"/>
            <a:ext cx="0" cy="4254169"/>
          </a:xfrm>
          <a:prstGeom prst="line">
            <a:avLst/>
          </a:prstGeom>
          <a:ln w="25400">
            <a:solidFill>
              <a:schemeClr val="tx1">
                <a:lumMod val="10000"/>
                <a:lumOff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73483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3861" userDrawn="1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 og to innholdsboks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tel 1">
            <a:extLst>
              <a:ext uri="{FF2B5EF4-FFF2-40B4-BE49-F238E27FC236}">
                <a16:creationId xmlns:a16="http://schemas.microsoft.com/office/drawing/2014/main" id="{B822692F-AD34-DE4C-A6ED-E12B440761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4124" y="845605"/>
            <a:ext cx="8664908" cy="438581"/>
          </a:xfrm>
        </p:spPr>
        <p:txBody>
          <a:bodyPr wrap="square" lIns="0" tIns="0" rIns="0" bIns="0" anchor="t">
            <a:noAutofit/>
          </a:bodyPr>
          <a:lstStyle>
            <a:lvl1pPr>
              <a:lnSpc>
                <a:spcPct val="100000"/>
              </a:lnSpc>
              <a:defRPr sz="2850"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tittel, 2 linjer</a:t>
            </a:r>
          </a:p>
        </p:txBody>
      </p:sp>
      <p:sp>
        <p:nvSpPr>
          <p:cNvPr id="15" name="Plassholder for tekst 7">
            <a:extLst>
              <a:ext uri="{FF2B5EF4-FFF2-40B4-BE49-F238E27FC236}">
                <a16:creationId xmlns:a16="http://schemas.microsoft.com/office/drawing/2014/main" id="{7856431F-0C8A-6445-A513-05C3BF93C5B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8697" y="307552"/>
            <a:ext cx="6028656" cy="207413"/>
          </a:xfrm>
        </p:spPr>
        <p:txBody>
          <a:bodyPr>
            <a:noAutofit/>
          </a:bodyPr>
          <a:lstStyle>
            <a:lvl1pPr marL="0" indent="0">
              <a:buNone/>
              <a:defRPr sz="1350" b="0">
                <a:solidFill>
                  <a:srgbClr val="878787"/>
                </a:solidFill>
              </a:defRPr>
            </a:lvl1pPr>
          </a:lstStyle>
          <a:p>
            <a:pPr lvl="0"/>
            <a:r>
              <a:rPr lang="nb-NO"/>
              <a:t>Emne</a:t>
            </a:r>
          </a:p>
        </p:txBody>
      </p:sp>
      <p:sp>
        <p:nvSpPr>
          <p:cNvPr id="16" name="Plassholder for innhold 8">
            <a:extLst>
              <a:ext uri="{FF2B5EF4-FFF2-40B4-BE49-F238E27FC236}">
                <a16:creationId xmlns:a16="http://schemas.microsoft.com/office/drawing/2014/main" id="{E7223C99-34F7-5946-AA56-DCC1B90CC3E6}"/>
              </a:ext>
            </a:extLst>
          </p:cNvPr>
          <p:cNvSpPr>
            <a:spLocks noGrp="1"/>
          </p:cNvSpPr>
          <p:nvPr>
            <p:ph sz="quarter" idx="45" hasCustomPrompt="1"/>
          </p:nvPr>
        </p:nvSpPr>
        <p:spPr>
          <a:xfrm>
            <a:off x="680411" y="1898904"/>
            <a:ext cx="7002641" cy="4239638"/>
          </a:xfrm>
          <a:prstGeom prst="rect">
            <a:avLst/>
          </a:prstGeom>
        </p:spPr>
        <p:txBody>
          <a:bodyPr lIns="0" tIns="0" rIns="0" bIns="0" numCol="2" spcCol="360000">
            <a:noAutofit/>
          </a:bodyPr>
          <a:lstStyle>
            <a:lvl1pPr marL="0" indent="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  <a:defRPr sz="1400" b="0" i="0" u="none" cap="none">
                <a:solidFill>
                  <a:schemeClr val="tx1"/>
                </a:solidFill>
                <a:latin typeface="Arial Nova" panose="020B0504020202020204" pitchFamily="34" charset="0"/>
              </a:defRPr>
            </a:lvl1pPr>
            <a:lvl2pPr marL="457124" indent="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  <a:defRPr sz="1650" b="0" i="0" u="none" cap="none">
                <a:solidFill>
                  <a:schemeClr val="tx1"/>
                </a:solidFill>
                <a:latin typeface="Arial Nova" panose="020B0504020202020204" pitchFamily="34" charset="0"/>
              </a:defRPr>
            </a:lvl2pPr>
            <a:lvl3pPr marL="914248" indent="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  <a:defRPr sz="1500" b="0" i="0" u="none" cap="none">
                <a:solidFill>
                  <a:schemeClr val="tx1"/>
                </a:solidFill>
                <a:latin typeface="Arial Nova" panose="020B0504020202020204" pitchFamily="34" charset="0"/>
              </a:defRPr>
            </a:lvl3pPr>
            <a:lvl4pPr marL="1371371" indent="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  <a:defRPr sz="1425" b="0" i="0" u="none" cap="none">
                <a:solidFill>
                  <a:schemeClr val="tx1"/>
                </a:solidFill>
                <a:latin typeface="Arial Nova" panose="020B0504020202020204" pitchFamily="34" charset="0"/>
              </a:defRPr>
            </a:lvl4pPr>
            <a:lvl5pPr marL="1828495" indent="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  <a:defRPr sz="1425" b="0" i="0" u="none" cap="none">
                <a:solidFill>
                  <a:schemeClr val="tx1"/>
                </a:solidFill>
                <a:latin typeface="Arial Nova" panose="020B0504020202020204" pitchFamily="34" charset="0"/>
              </a:defRPr>
            </a:lvl5pPr>
          </a:lstStyle>
          <a:p>
            <a:pPr lvl="0"/>
            <a:r>
              <a:rPr lang="nb-NO"/>
              <a:t>Klikk for å skrive tekst i malen</a:t>
            </a:r>
          </a:p>
        </p:txBody>
      </p:sp>
      <p:sp>
        <p:nvSpPr>
          <p:cNvPr id="18" name="Plassholder for innhold 8">
            <a:extLst>
              <a:ext uri="{FF2B5EF4-FFF2-40B4-BE49-F238E27FC236}">
                <a16:creationId xmlns:a16="http://schemas.microsoft.com/office/drawing/2014/main" id="{78AA413D-54B2-DA47-98DE-1A2029B03528}"/>
              </a:ext>
            </a:extLst>
          </p:cNvPr>
          <p:cNvSpPr>
            <a:spLocks noGrp="1"/>
          </p:cNvSpPr>
          <p:nvPr>
            <p:ph sz="quarter" idx="46" hasCustomPrompt="1"/>
          </p:nvPr>
        </p:nvSpPr>
        <p:spPr>
          <a:xfrm>
            <a:off x="8016167" y="1898901"/>
            <a:ext cx="3506768" cy="423963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  <a:defRPr sz="1400" b="0" i="0" u="none" cap="none">
                <a:solidFill>
                  <a:schemeClr val="tx1"/>
                </a:solidFill>
                <a:latin typeface="+mn-lt"/>
              </a:defRPr>
            </a:lvl1pPr>
            <a:lvl2pPr marL="457124" indent="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  <a:defRPr sz="1650" b="0" i="0" u="none" cap="none">
                <a:solidFill>
                  <a:schemeClr val="tx1"/>
                </a:solidFill>
                <a:latin typeface="+mn-lt"/>
              </a:defRPr>
            </a:lvl2pPr>
            <a:lvl3pPr marL="914248" indent="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  <a:defRPr sz="1500" b="0" i="0" u="none" cap="none">
                <a:solidFill>
                  <a:schemeClr val="tx1"/>
                </a:solidFill>
                <a:latin typeface="+mn-lt"/>
              </a:defRPr>
            </a:lvl3pPr>
            <a:lvl4pPr marL="1371371" indent="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  <a:defRPr sz="1425" b="0" i="0" u="none" cap="none">
                <a:solidFill>
                  <a:schemeClr val="tx1"/>
                </a:solidFill>
                <a:latin typeface="+mn-lt"/>
              </a:defRPr>
            </a:lvl4pPr>
            <a:lvl5pPr marL="1828495" indent="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  <a:defRPr sz="1425" b="0" i="0" u="none" cap="none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nb-NO"/>
              <a:t>Klikk for å skrive tekst i malen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312248-1CED-3788-A70D-CBFD65B2555C}"/>
              </a:ext>
            </a:extLst>
          </p:cNvPr>
          <p:cNvSpPr>
            <a:spLocks noGrp="1"/>
          </p:cNvSpPr>
          <p:nvPr>
            <p:ph type="dt" sz="half" idx="47"/>
          </p:nvPr>
        </p:nvSpPr>
        <p:spPr/>
        <p:txBody>
          <a:bodyPr/>
          <a:lstStyle/>
          <a:p>
            <a:fld id="{E9CD9906-51F6-CA41-9589-3FABE3964D01}" type="datetime1">
              <a:rPr lang="nb-NO" smtClean="0"/>
              <a:t>17.02.2025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C7428D-4E76-21EC-25D6-653BC3618342}"/>
              </a:ext>
            </a:extLst>
          </p:cNvPr>
          <p:cNvSpPr>
            <a:spLocks noGrp="1"/>
          </p:cNvSpPr>
          <p:nvPr>
            <p:ph type="ftr" sz="quarter" idx="48"/>
          </p:nvPr>
        </p:nvSpPr>
        <p:spPr>
          <a:xfrm>
            <a:off x="674124" y="6479747"/>
            <a:ext cx="9069001" cy="207749"/>
          </a:xfrm>
          <a:prstGeom prst="rect">
            <a:avLst/>
          </a:prstGeom>
        </p:spPr>
        <p:txBody>
          <a:bodyPr/>
          <a:lstStyle/>
          <a:p>
            <a:pPr algn="l"/>
            <a:endParaRPr lang="nb-NO"/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1F664329-633C-5AA2-A55C-E9AF75141EE4}"/>
              </a:ext>
            </a:extLst>
          </p:cNvPr>
          <p:cNvSpPr/>
          <p:nvPr userDrawn="1"/>
        </p:nvSpPr>
        <p:spPr>
          <a:xfrm>
            <a:off x="12406951" y="0"/>
            <a:ext cx="3095191" cy="6129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200"/>
              <a:t>Til deg som skriver mye:</a:t>
            </a:r>
          </a:p>
          <a:p>
            <a:pPr marL="0" marR="0" lvl="0" indent="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sz="1200"/>
          </a:p>
          <a:p>
            <a:pPr marL="0" marR="0" lvl="0" indent="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200">
                <a:solidFill>
                  <a:schemeClr val="tx1"/>
                </a:solidFill>
              </a:rPr>
              <a:t>Tittel, 2- og 1-spalte med fast tekst eller graf/tabell</a:t>
            </a: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 Light" panose="020B0304020202020204" pitchFamily="34" charset="0"/>
              </a:rPr>
              <a:t>Bruk kort og presis tittel. En tittel skal ikke overstige to linjer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nb-NO" sz="1200" b="0" i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b-NO" sz="1200" b="0" i="0">
                <a:solidFill>
                  <a:schemeClr val="tx1"/>
                </a:solidFill>
                <a:latin typeface="Arial Nova Light" panose="020B0304020202020204" pitchFamily="34" charset="0"/>
              </a:rPr>
              <a:t>Tekstfargen i NHOs presentasjoner er blå, sort og hvit – følg malen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nb-NO" sz="1200" b="0" i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b-NO" sz="1200" b="0" i="0">
                <a:solidFill>
                  <a:schemeClr val="tx1"/>
                </a:solidFill>
                <a:latin typeface="Arial Nova Light" panose="020B0304020202020204" pitchFamily="34" charset="0"/>
              </a:rPr>
              <a:t>Sekundærfarger skal </a:t>
            </a:r>
            <a:r>
              <a:rPr lang="nb-NO" sz="1200" b="0" i="0">
                <a:solidFill>
                  <a:schemeClr val="tx1"/>
                </a:solidFill>
                <a:latin typeface="Arial Nova" panose="020B0504020202020204" pitchFamily="34" charset="0"/>
              </a:rPr>
              <a:t>kun </a:t>
            </a:r>
            <a:r>
              <a:rPr lang="nb-NO" sz="1200" b="0" i="0">
                <a:solidFill>
                  <a:schemeClr val="tx1"/>
                </a:solidFill>
                <a:latin typeface="Arial Nova Light" panose="020B0304020202020204" pitchFamily="34" charset="0"/>
              </a:rPr>
              <a:t>benyttes i figurer og ikoner. Fargene finner du som egendefinerte farger i figurfyll eller figuromriss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nb-NO" sz="1200" b="0" i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pPr marL="0" marR="0" lvl="0" indent="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" panose="020B0504020202020204" pitchFamily="34" charset="0"/>
              </a:rPr>
              <a:t>Graf/tabell</a:t>
            </a:r>
            <a:endParaRPr lang="nb-NO" sz="1200" b="0" i="0">
              <a:solidFill>
                <a:schemeClr val="tx1"/>
              </a:solidFill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 Light" panose="020B0304020202020204" pitchFamily="34" charset="0"/>
              </a:rPr>
              <a:t>For å sette inn graf/tabell klikk på ikonet. </a:t>
            </a:r>
            <a:r>
              <a:rPr lang="nb-NO" sz="1200" b="0" i="0">
                <a:latin typeface="Arial Nova Light" panose="020B0304020202020204" pitchFamily="34" charset="0"/>
              </a:rPr>
              <a:t>Juster bildet med bildeverktøyet slik at det blir riktig</a:t>
            </a: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sz="1200" b="0" i="0"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 Light" panose="020F0302020204030204" pitchFamily="34" charset="0"/>
                <a:cs typeface="Arial Nova Light" panose="020F0302020204030204" pitchFamily="34" charset="0"/>
              </a:rPr>
              <a:t>For å justere bildet trykk på «beskjær og fyll-knappen». Unngå å strekke bildet</a:t>
            </a: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sz="1200" b="0" i="0">
              <a:solidFill>
                <a:schemeClr val="tx1"/>
              </a:solidFill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 Light" panose="020B0304020202020204" pitchFamily="34" charset="0"/>
              </a:rPr>
              <a:t>Husk at du kan lage graf/tabell i </a:t>
            </a:r>
            <a:r>
              <a:rPr lang="nb-NO" sz="1200" b="0" i="0" err="1">
                <a:solidFill>
                  <a:schemeClr val="tx1"/>
                </a:solidFill>
                <a:latin typeface="Arial Nova Light" panose="020B0304020202020204" pitchFamily="34" charset="0"/>
              </a:rPr>
              <a:t>PowerBi</a:t>
            </a:r>
            <a:r>
              <a:rPr lang="nb-NO" sz="1200" b="0" i="0">
                <a:solidFill>
                  <a:schemeClr val="tx1"/>
                </a:solidFill>
                <a:latin typeface="Arial Nova Light" panose="020B0304020202020204" pitchFamily="34" charset="0"/>
              </a:rPr>
              <a:t>. Lim inn i rammen</a:t>
            </a: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sz="1200" b="0" i="0">
              <a:solidFill>
                <a:schemeClr val="tx1"/>
              </a:solidFill>
              <a:latin typeface="Arial Nova Light" panose="020B0304020202020204" pitchFamily="34" charset="0"/>
              <a:cs typeface="Arial Nova Light" panose="020F0302020204030204" pitchFamily="34" charset="0"/>
            </a:endParaRP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 Light" panose="020B0304020202020204" pitchFamily="34" charset="0"/>
              </a:rPr>
              <a:t>NHOs grafer har definerte farger</a:t>
            </a:r>
            <a:endParaRPr lang="nb-NO" sz="1200" b="0" i="0">
              <a:solidFill>
                <a:schemeClr val="tx1"/>
              </a:solidFill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0" marR="0" lvl="0" indent="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sz="1200" b="0" i="0"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0" marR="0" lvl="0" indent="0" algn="l" defTabSz="914248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 Light" panose="020B0304020202020204" pitchFamily="34" charset="0"/>
              </a:rPr>
              <a:t>Se eventuelt etter alternativ mal.</a:t>
            </a:r>
            <a:endParaRPr lang="nb-NO" sz="1200" b="0" i="0">
              <a:solidFill>
                <a:schemeClr val="tx1"/>
              </a:solidFill>
              <a:latin typeface="Arial Nova" panose="020B0504020202020204" pitchFamily="34" charset="0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nb-NO" sz="1200" b="0" i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nb-NO" sz="1200" b="0" i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pPr marL="214282" indent="-214282">
              <a:buFont typeface="Arial" panose="020B0604020202020204" pitchFamily="34" charset="0"/>
              <a:buChar char="•"/>
            </a:pPr>
            <a:endParaRPr lang="nb-NO" sz="1200" b="0" i="0">
              <a:solidFill>
                <a:schemeClr val="tx1"/>
              </a:solidFill>
              <a:latin typeface="Arial Nova Light" panose="020B0304020202020204" pitchFamily="34" charset="0"/>
            </a:endParaRPr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E1DF7FDF-124F-98DD-278F-872B885BF83F}"/>
              </a:ext>
            </a:extLst>
          </p:cNvPr>
          <p:cNvSpPr txBox="1">
            <a:spLocks/>
          </p:cNvSpPr>
          <p:nvPr userDrawn="1"/>
        </p:nvSpPr>
        <p:spPr>
          <a:xfrm>
            <a:off x="11571297" y="6491385"/>
            <a:ext cx="264293" cy="184666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defPPr>
              <a:defRPr lang="en-US"/>
            </a:defPPr>
            <a:lvl1pPr marL="0" algn="r" defTabSz="914248" rtl="0" eaLnBrk="1" latinLnBrk="0" hangingPunct="1"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124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48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71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95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619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743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866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90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7B102EC-AAEC-484C-8A9B-B15A6B4E7EEA}" type="slidenum">
              <a:rPr lang="nb-NO" smtClean="0"/>
              <a:pPr/>
              <a:t>‹#›</a:t>
            </a:fld>
            <a:endParaRPr lang="nb-NO"/>
          </a:p>
        </p:txBody>
      </p:sp>
      <p:cxnSp>
        <p:nvCxnSpPr>
          <p:cNvPr id="9" name="Rett linje 8">
            <a:extLst>
              <a:ext uri="{FF2B5EF4-FFF2-40B4-BE49-F238E27FC236}">
                <a16:creationId xmlns:a16="http://schemas.microsoft.com/office/drawing/2014/main" id="{C8FA1254-5343-11D0-2BFB-B9026DCBB3C9}"/>
              </a:ext>
            </a:extLst>
          </p:cNvPr>
          <p:cNvCxnSpPr>
            <a:cxnSpLocks/>
          </p:cNvCxnSpPr>
          <p:nvPr userDrawn="1"/>
        </p:nvCxnSpPr>
        <p:spPr>
          <a:xfrm>
            <a:off x="7848922" y="1892462"/>
            <a:ext cx="0" cy="4254169"/>
          </a:xfrm>
          <a:prstGeom prst="line">
            <a:avLst/>
          </a:prstGeom>
          <a:ln w="25400">
            <a:solidFill>
              <a:schemeClr val="tx1">
                <a:lumMod val="10000"/>
                <a:lumOff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20093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3861" userDrawn="1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 og to innholdsbokser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ssholder for innhold 8">
            <a:extLst>
              <a:ext uri="{FF2B5EF4-FFF2-40B4-BE49-F238E27FC236}">
                <a16:creationId xmlns:a16="http://schemas.microsoft.com/office/drawing/2014/main" id="{40FCE3F1-5F32-C644-83AB-AFD0820712A2}"/>
              </a:ext>
            </a:extLst>
          </p:cNvPr>
          <p:cNvSpPr>
            <a:spLocks noGrp="1"/>
          </p:cNvSpPr>
          <p:nvPr>
            <p:ph sz="quarter" idx="45" hasCustomPrompt="1"/>
          </p:nvPr>
        </p:nvSpPr>
        <p:spPr>
          <a:xfrm>
            <a:off x="4514932" y="1898904"/>
            <a:ext cx="7002641" cy="4239638"/>
          </a:xfrm>
          <a:prstGeom prst="rect">
            <a:avLst/>
          </a:prstGeom>
        </p:spPr>
        <p:txBody>
          <a:bodyPr lIns="0" tIns="0" rIns="0" bIns="0" numCol="2" spcCol="360000">
            <a:noAutofit/>
          </a:bodyPr>
          <a:lstStyle>
            <a:lvl1pPr marL="0" indent="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  <a:defRPr sz="1400" b="0" i="0" u="none" cap="none">
                <a:solidFill>
                  <a:schemeClr val="tx1"/>
                </a:solidFill>
                <a:latin typeface="+mn-lt"/>
              </a:defRPr>
            </a:lvl1pPr>
            <a:lvl2pPr marL="457124" indent="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  <a:defRPr sz="1650" b="0" i="0" u="none" cap="none">
                <a:solidFill>
                  <a:schemeClr val="tx1"/>
                </a:solidFill>
                <a:latin typeface="+mn-lt"/>
              </a:defRPr>
            </a:lvl2pPr>
            <a:lvl3pPr marL="914248" indent="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  <a:defRPr sz="1500" b="0" i="0" u="none" cap="none">
                <a:solidFill>
                  <a:schemeClr val="tx1"/>
                </a:solidFill>
                <a:latin typeface="+mn-lt"/>
              </a:defRPr>
            </a:lvl3pPr>
            <a:lvl4pPr marL="1371371" indent="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  <a:defRPr sz="1425" b="0" i="0" u="none" cap="none">
                <a:solidFill>
                  <a:schemeClr val="tx1"/>
                </a:solidFill>
                <a:latin typeface="+mn-lt"/>
              </a:defRPr>
            </a:lvl4pPr>
            <a:lvl5pPr marL="1828495" indent="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  <a:defRPr sz="1425" b="0" i="0" u="none" cap="none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nb-NO"/>
              <a:t>Klikk for å skrive tekst i malen</a:t>
            </a:r>
          </a:p>
        </p:txBody>
      </p:sp>
      <p:sp>
        <p:nvSpPr>
          <p:cNvPr id="15" name="Tittel 1">
            <a:extLst>
              <a:ext uri="{FF2B5EF4-FFF2-40B4-BE49-F238E27FC236}">
                <a16:creationId xmlns:a16="http://schemas.microsoft.com/office/drawing/2014/main" id="{7BE79161-63C1-6842-9737-2E730C7C28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4124" y="845605"/>
            <a:ext cx="8664908" cy="438581"/>
          </a:xfrm>
        </p:spPr>
        <p:txBody>
          <a:bodyPr wrap="square" lIns="0" tIns="0" rIns="0" bIns="0" anchor="t">
            <a:noAutofit/>
          </a:bodyPr>
          <a:lstStyle>
            <a:lvl1pPr>
              <a:lnSpc>
                <a:spcPct val="100000"/>
              </a:lnSpc>
              <a:defRPr sz="2850"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tittel, 2 linjer</a:t>
            </a:r>
          </a:p>
        </p:txBody>
      </p:sp>
      <p:sp>
        <p:nvSpPr>
          <p:cNvPr id="18" name="Plassholder for tekst 7">
            <a:extLst>
              <a:ext uri="{FF2B5EF4-FFF2-40B4-BE49-F238E27FC236}">
                <a16:creationId xmlns:a16="http://schemas.microsoft.com/office/drawing/2014/main" id="{CAAD8305-E237-4C4E-ABC0-D7A1F3720A8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8697" y="307552"/>
            <a:ext cx="6028656" cy="207413"/>
          </a:xfrm>
        </p:spPr>
        <p:txBody>
          <a:bodyPr>
            <a:noAutofit/>
          </a:bodyPr>
          <a:lstStyle>
            <a:lvl1pPr marL="0" indent="0">
              <a:buNone/>
              <a:defRPr sz="1350" b="0">
                <a:solidFill>
                  <a:srgbClr val="878787"/>
                </a:solidFill>
              </a:defRPr>
            </a:lvl1pPr>
          </a:lstStyle>
          <a:p>
            <a:pPr lvl="0"/>
            <a:r>
              <a:rPr lang="nb-NO"/>
              <a:t>Emne</a:t>
            </a:r>
          </a:p>
        </p:txBody>
      </p:sp>
      <p:sp>
        <p:nvSpPr>
          <p:cNvPr id="16" name="Plassholder for innhold 8">
            <a:extLst>
              <a:ext uri="{FF2B5EF4-FFF2-40B4-BE49-F238E27FC236}">
                <a16:creationId xmlns:a16="http://schemas.microsoft.com/office/drawing/2014/main" id="{7CB8EA21-CEBC-9C47-B376-9C4364320A4D}"/>
              </a:ext>
            </a:extLst>
          </p:cNvPr>
          <p:cNvSpPr>
            <a:spLocks noGrp="1"/>
          </p:cNvSpPr>
          <p:nvPr>
            <p:ph sz="quarter" idx="46" hasCustomPrompt="1"/>
          </p:nvPr>
        </p:nvSpPr>
        <p:spPr>
          <a:xfrm>
            <a:off x="679546" y="1898901"/>
            <a:ext cx="3506768" cy="423963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  <a:defRPr sz="1400" b="0" i="0" u="none" cap="none">
                <a:solidFill>
                  <a:schemeClr val="tx1"/>
                </a:solidFill>
                <a:latin typeface="+mn-lt"/>
              </a:defRPr>
            </a:lvl1pPr>
            <a:lvl2pPr marL="457124" indent="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  <a:defRPr sz="1650" b="0" i="0" u="none" cap="none">
                <a:solidFill>
                  <a:schemeClr val="tx1"/>
                </a:solidFill>
                <a:latin typeface="+mn-lt"/>
              </a:defRPr>
            </a:lvl2pPr>
            <a:lvl3pPr marL="914248" indent="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  <a:defRPr sz="1500" b="0" i="0" u="none" cap="none">
                <a:solidFill>
                  <a:schemeClr val="tx1"/>
                </a:solidFill>
                <a:latin typeface="+mn-lt"/>
              </a:defRPr>
            </a:lvl3pPr>
            <a:lvl4pPr marL="1371371" indent="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  <a:defRPr sz="1425" b="0" i="0" u="none" cap="none">
                <a:solidFill>
                  <a:schemeClr val="tx1"/>
                </a:solidFill>
                <a:latin typeface="+mn-lt"/>
              </a:defRPr>
            </a:lvl4pPr>
            <a:lvl5pPr marL="1828495" indent="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  <a:defRPr sz="1425" b="0" i="0" u="none" cap="none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nb-NO"/>
              <a:t>Klikk for å skrive tekst i malen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B90783-AD65-E361-67CD-A91910857FC9}"/>
              </a:ext>
            </a:extLst>
          </p:cNvPr>
          <p:cNvSpPr>
            <a:spLocks noGrp="1"/>
          </p:cNvSpPr>
          <p:nvPr>
            <p:ph type="dt" sz="half" idx="47"/>
          </p:nvPr>
        </p:nvSpPr>
        <p:spPr/>
        <p:txBody>
          <a:bodyPr/>
          <a:lstStyle/>
          <a:p>
            <a:fld id="{D5A0A186-5FD0-F74D-80BC-F3D23AEA8A12}" type="datetime1">
              <a:rPr lang="nb-NO" smtClean="0"/>
              <a:t>17.02.2025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73936C-8DEF-662C-DB64-5CDF32CA55F5}"/>
              </a:ext>
            </a:extLst>
          </p:cNvPr>
          <p:cNvSpPr>
            <a:spLocks noGrp="1"/>
          </p:cNvSpPr>
          <p:nvPr>
            <p:ph type="ftr" sz="quarter" idx="48"/>
          </p:nvPr>
        </p:nvSpPr>
        <p:spPr>
          <a:xfrm>
            <a:off x="674124" y="6479747"/>
            <a:ext cx="9069001" cy="207749"/>
          </a:xfrm>
          <a:prstGeom prst="rect">
            <a:avLst/>
          </a:prstGeom>
        </p:spPr>
        <p:txBody>
          <a:bodyPr/>
          <a:lstStyle/>
          <a:p>
            <a:pPr algn="l"/>
            <a:endParaRPr lang="nb-NO"/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13256EFB-C1E6-FB1E-CC7F-857EEF1A0C05}"/>
              </a:ext>
            </a:extLst>
          </p:cNvPr>
          <p:cNvSpPr/>
          <p:nvPr userDrawn="1"/>
        </p:nvSpPr>
        <p:spPr>
          <a:xfrm>
            <a:off x="12406951" y="0"/>
            <a:ext cx="3402001" cy="5760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200"/>
              <a:t>Til deg som skriver mye:</a:t>
            </a:r>
          </a:p>
          <a:p>
            <a:pPr marL="0" marR="0" lvl="0" indent="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sz="1200"/>
          </a:p>
          <a:p>
            <a:pPr marL="0" marR="0" lvl="0" indent="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200">
                <a:solidFill>
                  <a:schemeClr val="tx1"/>
                </a:solidFill>
              </a:rPr>
              <a:t>Tittel, 1- og 2-spalte med fast tekst eller graf/tabell</a:t>
            </a: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 Light" panose="020F0302020204030204" pitchFamily="34" charset="0"/>
                <a:cs typeface="Arial Nova Light" panose="020F0302020204030204" pitchFamily="34" charset="0"/>
              </a:rPr>
              <a:t>Bruk kort og presis tittel. En tittel skal ikke overstige to linjer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nb-NO" sz="1200" b="0" i="0">
              <a:solidFill>
                <a:schemeClr val="tx1"/>
              </a:solidFill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b-NO" sz="1200" b="0" i="0">
                <a:solidFill>
                  <a:schemeClr val="tx1"/>
                </a:solidFill>
                <a:latin typeface="Arial Nova Light" panose="020F0302020204030204" pitchFamily="34" charset="0"/>
                <a:cs typeface="Arial Nova Light" panose="020F0302020204030204" pitchFamily="34" charset="0"/>
              </a:rPr>
              <a:t>Tekstfargen i NHOs presentasjoner er blå, sort og hvit – følg malen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nb-NO" sz="1200" b="0" i="0">
              <a:solidFill>
                <a:schemeClr val="tx1"/>
              </a:solidFill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b-NO" sz="1200" b="0" i="0">
                <a:solidFill>
                  <a:schemeClr val="tx1"/>
                </a:solidFill>
                <a:latin typeface="Arial Nova Light" panose="020F0302020204030204" pitchFamily="34" charset="0"/>
                <a:cs typeface="Arial Nova Light" panose="020F0302020204030204" pitchFamily="34" charset="0"/>
              </a:rPr>
              <a:t>Sekundærfarger skal kun benyttes i figurer og ikoner. Fargene finner du som egendefinerte farger i figurfyll eller figuromriss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nb-NO" sz="1200" b="0" i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pPr marL="0" marR="0" lvl="0" indent="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" panose="020B0504020202020204" pitchFamily="34" charset="0"/>
              </a:rPr>
              <a:t>Graf/tabell</a:t>
            </a:r>
            <a:endParaRPr lang="nb-NO" sz="1200" b="0" i="0">
              <a:solidFill>
                <a:schemeClr val="tx1"/>
              </a:solidFill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 Light" panose="020B0304020202020204" pitchFamily="34" charset="0"/>
              </a:rPr>
              <a:t>For å sette inn graf/tabell klikk på ikonet. </a:t>
            </a:r>
            <a:r>
              <a:rPr lang="nb-NO" sz="1200" b="0" i="0">
                <a:latin typeface="Arial Nova Light" panose="020B0304020202020204" pitchFamily="34" charset="0"/>
              </a:rPr>
              <a:t>Juster bildet med bildeverktøyet slik at det blir riktig</a:t>
            </a: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sz="1200" b="0" i="0"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 Light" panose="020F0302020204030204" pitchFamily="34" charset="0"/>
                <a:cs typeface="Arial Nova Light" panose="020F0302020204030204" pitchFamily="34" charset="0"/>
              </a:rPr>
              <a:t>For å justere bildet trykk på «beskjær og fyll-knappen». Unngå å strekke bildet</a:t>
            </a: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sz="1200" b="0" i="0">
              <a:solidFill>
                <a:schemeClr val="tx1"/>
              </a:solidFill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 Light" panose="020B0304020202020204" pitchFamily="34" charset="0"/>
              </a:rPr>
              <a:t>Husk at du kan lage graf/tabell i </a:t>
            </a:r>
            <a:r>
              <a:rPr lang="nb-NO" sz="1200" b="0" i="0" err="1">
                <a:solidFill>
                  <a:schemeClr val="tx1"/>
                </a:solidFill>
                <a:latin typeface="Arial Nova Light" panose="020B0304020202020204" pitchFamily="34" charset="0"/>
              </a:rPr>
              <a:t>PowerBi</a:t>
            </a:r>
            <a:r>
              <a:rPr lang="nb-NO" sz="1200" b="0" i="0">
                <a:solidFill>
                  <a:schemeClr val="tx1"/>
                </a:solidFill>
                <a:latin typeface="Arial Nova Light" panose="020B0304020202020204" pitchFamily="34" charset="0"/>
              </a:rPr>
              <a:t>. Lim inn i rammen</a:t>
            </a: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sz="1200" b="0" i="0">
              <a:solidFill>
                <a:schemeClr val="tx1"/>
              </a:solidFill>
              <a:latin typeface="Arial Nova Light" panose="020B0304020202020204" pitchFamily="34" charset="0"/>
              <a:cs typeface="Arial Nova Light" panose="020F0302020204030204" pitchFamily="34" charset="0"/>
            </a:endParaRP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 Light" panose="020B0304020202020204" pitchFamily="34" charset="0"/>
              </a:rPr>
              <a:t>NHOs grafer har definerte farger</a:t>
            </a:r>
            <a:endParaRPr lang="nb-NO" sz="1200" b="0" i="0">
              <a:solidFill>
                <a:schemeClr val="tx1"/>
              </a:solidFill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sz="1200" b="0" i="0"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0" marR="0" lvl="0" indent="0" algn="l" defTabSz="914248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 Light" panose="020B0304020202020204" pitchFamily="34" charset="0"/>
              </a:rPr>
              <a:t>Se eventuelt etter alternativ mal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nb-NO" sz="1200" b="0" i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pPr marL="214282" indent="-214282">
              <a:buFont typeface="Arial" panose="020B0604020202020204" pitchFamily="34" charset="0"/>
              <a:buChar char="•"/>
            </a:pPr>
            <a:endParaRPr lang="nb-NO" sz="1200" b="0" i="0">
              <a:solidFill>
                <a:schemeClr val="tx1"/>
              </a:solidFill>
              <a:latin typeface="Arial Nova Light" panose="020B0304020202020204" pitchFamily="34" charset="0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E3D7CEA4-3890-1C7D-A344-80EA819B6A1B}"/>
              </a:ext>
            </a:extLst>
          </p:cNvPr>
          <p:cNvSpPr txBox="1">
            <a:spLocks/>
          </p:cNvSpPr>
          <p:nvPr userDrawn="1"/>
        </p:nvSpPr>
        <p:spPr>
          <a:xfrm>
            <a:off x="11571297" y="6491385"/>
            <a:ext cx="264293" cy="184666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defPPr>
              <a:defRPr lang="en-US"/>
            </a:defPPr>
            <a:lvl1pPr marL="0" algn="r" defTabSz="914248" rtl="0" eaLnBrk="1" latinLnBrk="0" hangingPunct="1"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124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48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71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95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619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743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866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90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7B102EC-AAEC-484C-8A9B-B15A6B4E7EEA}" type="slidenum">
              <a:rPr lang="nb-NO" smtClean="0"/>
              <a:pPr/>
              <a:t>‹#›</a:t>
            </a:fld>
            <a:endParaRPr lang="nb-NO"/>
          </a:p>
        </p:txBody>
      </p:sp>
      <p:cxnSp>
        <p:nvCxnSpPr>
          <p:cNvPr id="9" name="Rett linje 8">
            <a:extLst>
              <a:ext uri="{FF2B5EF4-FFF2-40B4-BE49-F238E27FC236}">
                <a16:creationId xmlns:a16="http://schemas.microsoft.com/office/drawing/2014/main" id="{C354B6AC-97B2-0B49-BE0A-8F821812A9CB}"/>
              </a:ext>
            </a:extLst>
          </p:cNvPr>
          <p:cNvCxnSpPr>
            <a:cxnSpLocks/>
          </p:cNvCxnSpPr>
          <p:nvPr userDrawn="1"/>
        </p:nvCxnSpPr>
        <p:spPr>
          <a:xfrm>
            <a:off x="4347613" y="1892462"/>
            <a:ext cx="0" cy="4254169"/>
          </a:xfrm>
          <a:prstGeom prst="line">
            <a:avLst/>
          </a:prstGeom>
          <a:ln w="25400">
            <a:solidFill>
              <a:schemeClr val="tx1">
                <a:lumMod val="10000"/>
                <a:lumOff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62522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3861" userDrawn="1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 og tekst +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ssholder for innhold 8">
            <a:extLst>
              <a:ext uri="{FF2B5EF4-FFF2-40B4-BE49-F238E27FC236}">
                <a16:creationId xmlns:a16="http://schemas.microsoft.com/office/drawing/2014/main" id="{8248A710-ED51-9F42-BDE7-DFCBDFAB8B97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679040" y="1898904"/>
            <a:ext cx="7002641" cy="423963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285750" indent="-28575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600" b="0" i="0" u="none" cap="none">
                <a:solidFill>
                  <a:schemeClr val="tx1"/>
                </a:solidFill>
                <a:latin typeface="+mn-lt"/>
              </a:defRPr>
            </a:lvl1pPr>
            <a:lvl2pPr marL="457124" indent="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  <a:defRPr sz="1650" b="0" i="0" u="none" cap="none">
                <a:solidFill>
                  <a:schemeClr val="tx1"/>
                </a:solidFill>
                <a:latin typeface="+mn-lt"/>
              </a:defRPr>
            </a:lvl2pPr>
            <a:lvl3pPr marL="914248" indent="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  <a:defRPr sz="1500" b="0" i="0" u="none" cap="none">
                <a:solidFill>
                  <a:schemeClr val="tx1"/>
                </a:solidFill>
                <a:latin typeface="+mn-lt"/>
              </a:defRPr>
            </a:lvl3pPr>
            <a:lvl4pPr marL="1371371" indent="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  <a:defRPr sz="1425" b="0" i="0" u="none" cap="none">
                <a:solidFill>
                  <a:schemeClr val="tx1"/>
                </a:solidFill>
                <a:latin typeface="+mn-lt"/>
              </a:defRPr>
            </a:lvl4pPr>
            <a:lvl5pPr marL="1828495" indent="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  <a:defRPr sz="1425" b="0" i="0" u="none" cap="none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nb-NO"/>
              <a:t>Klikk for å skrive tekst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7" name="Tittel 1">
            <a:extLst>
              <a:ext uri="{FF2B5EF4-FFF2-40B4-BE49-F238E27FC236}">
                <a16:creationId xmlns:a16="http://schemas.microsoft.com/office/drawing/2014/main" id="{2B74F266-5135-ED40-83E2-24BA4147D2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4124" y="845605"/>
            <a:ext cx="8664908" cy="438581"/>
          </a:xfrm>
        </p:spPr>
        <p:txBody>
          <a:bodyPr wrap="square" lIns="0" tIns="0" rIns="0" bIns="0" anchor="t">
            <a:noAutofit/>
          </a:bodyPr>
          <a:lstStyle>
            <a:lvl1pPr>
              <a:lnSpc>
                <a:spcPct val="100000"/>
              </a:lnSpc>
              <a:defRPr sz="2850"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tittel, 2 linjer</a:t>
            </a:r>
          </a:p>
        </p:txBody>
      </p:sp>
      <p:sp>
        <p:nvSpPr>
          <p:cNvPr id="20" name="Plassholder for tekst 7">
            <a:extLst>
              <a:ext uri="{FF2B5EF4-FFF2-40B4-BE49-F238E27FC236}">
                <a16:creationId xmlns:a16="http://schemas.microsoft.com/office/drawing/2014/main" id="{FCBAE141-D326-F748-8A2A-6EE7C63D6B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8697" y="307552"/>
            <a:ext cx="6028656" cy="207413"/>
          </a:xfrm>
        </p:spPr>
        <p:txBody>
          <a:bodyPr>
            <a:noAutofit/>
          </a:bodyPr>
          <a:lstStyle>
            <a:lvl1pPr marL="0" indent="0">
              <a:buNone/>
              <a:defRPr sz="1350" b="0">
                <a:solidFill>
                  <a:srgbClr val="878787"/>
                </a:solidFill>
              </a:defRPr>
            </a:lvl1pPr>
          </a:lstStyle>
          <a:p>
            <a:pPr lvl="0"/>
            <a:r>
              <a:rPr lang="nb-NO"/>
              <a:t>Emne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1E5959-DABF-E533-CC52-7675302E25F4}"/>
              </a:ext>
            </a:extLst>
          </p:cNvPr>
          <p:cNvSpPr>
            <a:spLocks noGrp="1"/>
          </p:cNvSpPr>
          <p:nvPr>
            <p:ph type="dt" sz="half" idx="35"/>
          </p:nvPr>
        </p:nvSpPr>
        <p:spPr/>
        <p:txBody>
          <a:bodyPr/>
          <a:lstStyle/>
          <a:p>
            <a:fld id="{527E1AC7-1ABE-3B45-B17D-493CB407B9B2}" type="datetime1">
              <a:rPr lang="nb-NO" smtClean="0"/>
              <a:t>17.02.2025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F8EAB3-357F-FEFF-F702-285A780F1861}"/>
              </a:ext>
            </a:extLst>
          </p:cNvPr>
          <p:cNvSpPr>
            <a:spLocks noGrp="1"/>
          </p:cNvSpPr>
          <p:nvPr>
            <p:ph type="ftr" sz="quarter" idx="36"/>
          </p:nvPr>
        </p:nvSpPr>
        <p:spPr>
          <a:xfrm>
            <a:off x="674124" y="6479747"/>
            <a:ext cx="9069001" cy="207749"/>
          </a:xfrm>
          <a:prstGeom prst="rect">
            <a:avLst/>
          </a:prstGeom>
        </p:spPr>
        <p:txBody>
          <a:bodyPr/>
          <a:lstStyle/>
          <a:p>
            <a:pPr algn="l"/>
            <a:endParaRPr lang="nb-NO"/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184436E6-5D25-2A94-EEC9-A5F00CB6144F}"/>
              </a:ext>
            </a:extLst>
          </p:cNvPr>
          <p:cNvSpPr/>
          <p:nvPr userDrawn="1"/>
        </p:nvSpPr>
        <p:spPr>
          <a:xfrm>
            <a:off x="12406951" y="0"/>
            <a:ext cx="3095191" cy="5945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200">
                <a:solidFill>
                  <a:schemeClr val="tx1"/>
                </a:solidFill>
              </a:rPr>
              <a:t>Tittel, nivå tekst og bilder</a:t>
            </a: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 Light" panose="020B0304020202020204" pitchFamily="34" charset="0"/>
              </a:rPr>
              <a:t>Bruk kort og presis tittel. En tittel skal ikke overstige to linjer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nb-NO" sz="1200" b="0" i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b-NO" sz="1200" b="0" i="0">
                <a:solidFill>
                  <a:schemeClr val="tx1"/>
                </a:solidFill>
                <a:latin typeface="Arial Nova Light" panose="020B0304020202020204" pitchFamily="34" charset="0"/>
              </a:rPr>
              <a:t>Tekstfargen i NHOs presentasjoner er blå, sort og hvit – følg malen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nb-NO" sz="1200" b="0" i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b-NO" sz="1200" b="0" i="0">
                <a:solidFill>
                  <a:schemeClr val="tx1"/>
                </a:solidFill>
                <a:latin typeface="Arial Nova Light" panose="020B0304020202020204" pitchFamily="34" charset="0"/>
              </a:rPr>
              <a:t>Sekundærfarger skal </a:t>
            </a:r>
            <a:r>
              <a:rPr lang="nb-NO" sz="1200" b="0" i="0">
                <a:solidFill>
                  <a:schemeClr val="tx1"/>
                </a:solidFill>
                <a:latin typeface="Arial Nova" panose="020B0504020202020204" pitchFamily="34" charset="0"/>
              </a:rPr>
              <a:t>kun </a:t>
            </a:r>
            <a:r>
              <a:rPr lang="nb-NO" sz="1200" b="0" i="0">
                <a:solidFill>
                  <a:schemeClr val="tx1"/>
                </a:solidFill>
                <a:latin typeface="Arial Nova Light" panose="020B0304020202020204" pitchFamily="34" charset="0"/>
              </a:rPr>
              <a:t>benyttes i figurer og ikoner. Fargene finner du som egendefinerte farger i figurfyll eller figuromriss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nb-NO" sz="1200" b="0" i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pPr marL="0" marR="0" lvl="0" indent="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" panose="020B0504020202020204" pitchFamily="34" charset="0"/>
              </a:rPr>
              <a:t>Bilde</a:t>
            </a:r>
            <a:r>
              <a:rPr lang="nb-NO" sz="1200" b="0" i="0">
                <a:solidFill>
                  <a:schemeClr val="tx1"/>
                </a:solidFill>
                <a:latin typeface="Arial Nova Light" panose="020F0302020204030204" pitchFamily="34" charset="0"/>
                <a:cs typeface="Arial Nova Light" panose="020F0302020204030204" pitchFamily="34" charset="0"/>
              </a:rPr>
              <a:t> </a:t>
            </a: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 Light" panose="020B0304020202020204" pitchFamily="34" charset="0"/>
              </a:rPr>
              <a:t>For å sette inn bilde klikk på bildeikonet og velg et bilde. </a:t>
            </a:r>
            <a:r>
              <a:rPr lang="nb-NO" sz="1200" b="0" i="0">
                <a:latin typeface="Arial Nova Light" panose="020B0304020202020204" pitchFamily="34" charset="0"/>
              </a:rPr>
              <a:t>Juster bildet med bildeverktøyet slik at det blir riktig</a:t>
            </a: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sz="1200" b="0" i="0"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latin typeface="Arial Nova Light" panose="020F0302020204030204" pitchFamily="34" charset="0"/>
                <a:cs typeface="Arial Nova Light" panose="020F0302020204030204" pitchFamily="34" charset="0"/>
              </a:rPr>
              <a:t>Se at bildet er skarpt, unngå å trekke i rammene. Juster bildet med bildeverktøyet slik at det blir riktig</a:t>
            </a: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sz="1200" b="0" i="0"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 Light" panose="020F0302020204030204" pitchFamily="34" charset="0"/>
                <a:cs typeface="Arial Nova Light" panose="020F0302020204030204" pitchFamily="34" charset="0"/>
              </a:rPr>
              <a:t>For å justere bildet trykk på «beskjær og fyll-knappen». Unngå å strekke bildet</a:t>
            </a: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sz="1200" b="0" i="0"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latin typeface="Arial Nova Light" panose="020F0302020204030204" pitchFamily="34" charset="0"/>
                <a:cs typeface="Arial Nova Light" panose="020F0302020204030204" pitchFamily="34" charset="0"/>
              </a:rPr>
              <a:t>Bilderettigheter: Det er ikke lov til å kopiere/bruke bilder uten å ha klarert med fotograf/eier av bildet</a:t>
            </a:r>
          </a:p>
          <a:p>
            <a:pPr marL="0" marR="0" lvl="0" indent="0" algn="l" defTabSz="914248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 Light" panose="020B0304020202020204" pitchFamily="34" charset="0"/>
              </a:rPr>
              <a:t>Se eventuelt etter alternativ mal</a:t>
            </a:r>
            <a:endParaRPr lang="nb-NO" sz="1200" b="0" i="0">
              <a:solidFill>
                <a:schemeClr val="tx1"/>
              </a:solidFill>
              <a:latin typeface="Arial Nova" panose="020B0504020202020204" pitchFamily="34" charset="0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nb-NO" sz="1200" b="0" i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nb-NO" sz="1200" b="0" i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pPr marL="214282" indent="-214282">
              <a:buFont typeface="Arial" panose="020B0604020202020204" pitchFamily="34" charset="0"/>
              <a:buChar char="•"/>
            </a:pPr>
            <a:endParaRPr lang="nb-NO" sz="1200" b="0" i="0">
              <a:solidFill>
                <a:schemeClr val="tx1"/>
              </a:solidFill>
              <a:latin typeface="Arial Nova Light" panose="020B0304020202020204" pitchFamily="34" charset="0"/>
            </a:endParaRPr>
          </a:p>
        </p:txBody>
      </p:sp>
      <p:sp>
        <p:nvSpPr>
          <p:cNvPr id="19" name="Slide Number Placeholder 6">
            <a:extLst>
              <a:ext uri="{FF2B5EF4-FFF2-40B4-BE49-F238E27FC236}">
                <a16:creationId xmlns:a16="http://schemas.microsoft.com/office/drawing/2014/main" id="{D02976AE-B2D1-08B6-2536-0B323ED6864B}"/>
              </a:ext>
            </a:extLst>
          </p:cNvPr>
          <p:cNvSpPr txBox="1">
            <a:spLocks/>
          </p:cNvSpPr>
          <p:nvPr userDrawn="1"/>
        </p:nvSpPr>
        <p:spPr>
          <a:xfrm>
            <a:off x="11571297" y="6491385"/>
            <a:ext cx="264293" cy="184666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defPPr>
              <a:defRPr lang="en-US"/>
            </a:defPPr>
            <a:lvl1pPr marL="0" algn="r" defTabSz="914248" rtl="0" eaLnBrk="1" latinLnBrk="0" hangingPunct="1"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124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48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71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95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619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743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866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90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7B102EC-AAEC-484C-8A9B-B15A6B4E7EEA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4" name="Plassholder for bilde 8">
            <a:extLst>
              <a:ext uri="{FF2B5EF4-FFF2-40B4-BE49-F238E27FC236}">
                <a16:creationId xmlns:a16="http://schemas.microsoft.com/office/drawing/2014/main" id="{A5301453-3B20-F9F7-159B-A10080D2E527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8016786" y="1898901"/>
            <a:ext cx="3506877" cy="2026361"/>
          </a:xfrm>
          <a:prstGeom prst="rect">
            <a:avLst/>
          </a:prstGeom>
          <a:noFill/>
        </p:spPr>
        <p:txBody>
          <a:bodyPr lIns="0" tIns="0" rIns="0" bIns="0">
            <a:normAutofit/>
          </a:bodyPr>
          <a:lstStyle>
            <a:lvl1pPr>
              <a:defRPr sz="1350" b="0" i="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</a:defRPr>
            </a:lvl1pPr>
          </a:lstStyle>
          <a:p>
            <a:pPr marL="228562" marR="0" lvl="0" indent="-228562" algn="l" defTabSz="914248" rtl="0" eaLnBrk="1" fontAlgn="auto" latinLnBrk="0" hangingPunct="1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/>
              <a:t>Klikk på ikonet for å legge til et bilde</a:t>
            </a:r>
          </a:p>
          <a:p>
            <a:endParaRPr lang="nb-NO"/>
          </a:p>
        </p:txBody>
      </p:sp>
      <p:sp>
        <p:nvSpPr>
          <p:cNvPr id="5" name="Plassholder for bilde 9">
            <a:extLst>
              <a:ext uri="{FF2B5EF4-FFF2-40B4-BE49-F238E27FC236}">
                <a16:creationId xmlns:a16="http://schemas.microsoft.com/office/drawing/2014/main" id="{9DB5A4C9-48D3-2790-9F5A-B7433FA8A9C9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016788" y="4112179"/>
            <a:ext cx="3506877" cy="2026361"/>
          </a:xfrm>
          <a:prstGeom prst="rect">
            <a:avLst/>
          </a:prstGeom>
          <a:noFill/>
        </p:spPr>
        <p:txBody>
          <a:bodyPr lIns="0" tIns="0" rIns="0" bIns="0">
            <a:normAutofit/>
          </a:bodyPr>
          <a:lstStyle>
            <a:lvl1pPr marL="0" marR="0" indent="0" algn="l" defTabSz="914248" rtl="0" eaLnBrk="1" fontAlgn="auto" latinLnBrk="0" hangingPunct="1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5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</a:defRPr>
            </a:lvl1pPr>
          </a:lstStyle>
          <a:p>
            <a:pPr marL="228562" marR="0" lvl="0" indent="-228562" algn="l" defTabSz="914248" rtl="0" eaLnBrk="1" fontAlgn="auto" latinLnBrk="0" hangingPunct="1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K</a:t>
            </a:r>
            <a:r>
              <a:rPr lang="nb-NO"/>
              <a:t>likk på ikonet for å legge til et bilde</a:t>
            </a:r>
          </a:p>
        </p:txBody>
      </p:sp>
      <p:sp>
        <p:nvSpPr>
          <p:cNvPr id="6" name="Plassholder for tekst 16">
            <a:extLst>
              <a:ext uri="{FF2B5EF4-FFF2-40B4-BE49-F238E27FC236}">
                <a16:creationId xmlns:a16="http://schemas.microsoft.com/office/drawing/2014/main" id="{8489216E-2BBA-DE36-7914-10D5179C8E7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037543" y="3726801"/>
            <a:ext cx="3467969" cy="194613"/>
          </a:xfrm>
          <a:noFill/>
        </p:spPr>
        <p:txBody>
          <a:bodyPr lIns="36000" rIns="36000" anchor="ctr">
            <a:noAutofit/>
          </a:bodyPr>
          <a:lstStyle>
            <a:lvl1pPr marL="0" indent="0">
              <a:buNone/>
              <a:defRPr sz="500" i="0">
                <a:solidFill>
                  <a:schemeClr val="lt1"/>
                </a:solidFill>
                <a:latin typeface="Arial Nova Light" panose="020B0304020202020204" pitchFamily="34" charset="0"/>
              </a:defRPr>
            </a:lvl1pPr>
          </a:lstStyle>
          <a:p>
            <a:pPr lvl="0"/>
            <a:r>
              <a:rPr lang="nb-NO"/>
              <a:t>Foto</a:t>
            </a:r>
          </a:p>
        </p:txBody>
      </p:sp>
      <p:sp>
        <p:nvSpPr>
          <p:cNvPr id="7" name="Plassholder for tekst 16">
            <a:extLst>
              <a:ext uri="{FF2B5EF4-FFF2-40B4-BE49-F238E27FC236}">
                <a16:creationId xmlns:a16="http://schemas.microsoft.com/office/drawing/2014/main" id="{42A8C89C-C356-76FE-9CD5-A28BBB78FC2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037543" y="5937926"/>
            <a:ext cx="3467969" cy="194613"/>
          </a:xfrm>
          <a:noFill/>
        </p:spPr>
        <p:txBody>
          <a:bodyPr lIns="36000" rIns="36000" anchor="ctr">
            <a:noAutofit/>
          </a:bodyPr>
          <a:lstStyle>
            <a:lvl1pPr marL="0" indent="0">
              <a:buNone/>
              <a:defRPr sz="500" i="0">
                <a:solidFill>
                  <a:schemeClr val="lt1"/>
                </a:solidFill>
                <a:latin typeface="Arial Nova Light" panose="020B0304020202020204" pitchFamily="34" charset="0"/>
              </a:defRPr>
            </a:lvl1pPr>
          </a:lstStyle>
          <a:p>
            <a:pPr lvl="0"/>
            <a:r>
              <a:rPr lang="nb-NO"/>
              <a:t>Foto</a:t>
            </a:r>
          </a:p>
        </p:txBody>
      </p:sp>
      <p:cxnSp>
        <p:nvCxnSpPr>
          <p:cNvPr id="8" name="Rett linje 7">
            <a:extLst>
              <a:ext uri="{FF2B5EF4-FFF2-40B4-BE49-F238E27FC236}">
                <a16:creationId xmlns:a16="http://schemas.microsoft.com/office/drawing/2014/main" id="{9C6259AD-6662-8842-81AF-EFC9022C8387}"/>
              </a:ext>
            </a:extLst>
          </p:cNvPr>
          <p:cNvCxnSpPr>
            <a:cxnSpLocks/>
          </p:cNvCxnSpPr>
          <p:nvPr userDrawn="1"/>
        </p:nvCxnSpPr>
        <p:spPr>
          <a:xfrm>
            <a:off x="7848922" y="1892462"/>
            <a:ext cx="0" cy="4254169"/>
          </a:xfrm>
          <a:prstGeom prst="line">
            <a:avLst/>
          </a:prstGeom>
          <a:ln w="25400">
            <a:solidFill>
              <a:schemeClr val="tx1">
                <a:lumMod val="10000"/>
                <a:lumOff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53892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3861" userDrawn="1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bilder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8">
            <a:extLst>
              <a:ext uri="{FF2B5EF4-FFF2-40B4-BE49-F238E27FC236}">
                <a16:creationId xmlns:a16="http://schemas.microsoft.com/office/drawing/2014/main" id="{146E33A7-3025-4A0E-B379-73E9F440DC9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522000" y="1898901"/>
            <a:ext cx="7002641" cy="4239638"/>
          </a:xfrm>
          <a:noFill/>
        </p:spPr>
        <p:txBody>
          <a:bodyPr>
            <a:noAutofit/>
          </a:bodyPr>
          <a:lstStyle>
            <a:lvl1pPr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0" name="Plassholder for bilde 8">
            <a:extLst>
              <a:ext uri="{FF2B5EF4-FFF2-40B4-BE49-F238E27FC236}">
                <a16:creationId xmlns:a16="http://schemas.microsoft.com/office/drawing/2014/main" id="{72E6455C-3FD8-446C-A2AC-EDCEDCC8CAB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79074" y="1898901"/>
            <a:ext cx="3501321" cy="4239638"/>
          </a:xfrm>
          <a:noFill/>
        </p:spPr>
        <p:txBody>
          <a:bodyPr>
            <a:noAutofit/>
          </a:bodyPr>
          <a:lstStyle>
            <a:lvl1pPr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4" name="Tittel 1">
            <a:extLst>
              <a:ext uri="{FF2B5EF4-FFF2-40B4-BE49-F238E27FC236}">
                <a16:creationId xmlns:a16="http://schemas.microsoft.com/office/drawing/2014/main" id="{A361E4E3-20BF-6441-A392-0939442F2A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4124" y="845605"/>
            <a:ext cx="8664908" cy="438581"/>
          </a:xfrm>
        </p:spPr>
        <p:txBody>
          <a:bodyPr wrap="square" lIns="0" tIns="0" rIns="0" bIns="0" anchor="t">
            <a:noAutofit/>
          </a:bodyPr>
          <a:lstStyle>
            <a:lvl1pPr>
              <a:lnSpc>
                <a:spcPct val="100000"/>
              </a:lnSpc>
              <a:defRPr sz="2850"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tittel, 2 linjer</a:t>
            </a:r>
          </a:p>
        </p:txBody>
      </p:sp>
      <p:sp>
        <p:nvSpPr>
          <p:cNvPr id="17" name="Plassholder for tekst 7">
            <a:extLst>
              <a:ext uri="{FF2B5EF4-FFF2-40B4-BE49-F238E27FC236}">
                <a16:creationId xmlns:a16="http://schemas.microsoft.com/office/drawing/2014/main" id="{6EBF5101-9AFC-9B46-B6AF-5C0BD147601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8697" y="307552"/>
            <a:ext cx="6028656" cy="207413"/>
          </a:xfrm>
        </p:spPr>
        <p:txBody>
          <a:bodyPr>
            <a:noAutofit/>
          </a:bodyPr>
          <a:lstStyle>
            <a:lvl1pPr marL="0" indent="0">
              <a:buNone/>
              <a:defRPr sz="1350" b="0">
                <a:solidFill>
                  <a:srgbClr val="878787"/>
                </a:solidFill>
              </a:defRPr>
            </a:lvl1pPr>
          </a:lstStyle>
          <a:p>
            <a:pPr lvl="0"/>
            <a:r>
              <a:rPr lang="nb-NO"/>
              <a:t>Emne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A9DFB2F-F896-23A5-0804-8DD4C0788DF5}"/>
              </a:ext>
            </a:extLst>
          </p:cNvPr>
          <p:cNvSpPr>
            <a:spLocks noGrp="1"/>
          </p:cNvSpPr>
          <p:nvPr>
            <p:ph type="dt" sz="half" idx="35"/>
          </p:nvPr>
        </p:nvSpPr>
        <p:spPr/>
        <p:txBody>
          <a:bodyPr/>
          <a:lstStyle/>
          <a:p>
            <a:fld id="{BC25EA47-3AAA-EA40-8EB6-87E2080BEB16}" type="datetime1">
              <a:rPr lang="nb-NO" smtClean="0"/>
              <a:t>17.02.2025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CA35F2-5354-41B5-02A2-D844890CF163}"/>
              </a:ext>
            </a:extLst>
          </p:cNvPr>
          <p:cNvSpPr>
            <a:spLocks noGrp="1"/>
          </p:cNvSpPr>
          <p:nvPr>
            <p:ph type="ftr" sz="quarter" idx="36"/>
          </p:nvPr>
        </p:nvSpPr>
        <p:spPr>
          <a:xfrm>
            <a:off x="674124" y="6479747"/>
            <a:ext cx="9069001" cy="207749"/>
          </a:xfrm>
          <a:prstGeom prst="rect">
            <a:avLst/>
          </a:prstGeom>
        </p:spPr>
        <p:txBody>
          <a:bodyPr/>
          <a:lstStyle/>
          <a:p>
            <a:pPr algn="l"/>
            <a:endParaRPr lang="nb-NO"/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5EA1FF54-66DA-F8C8-6BCE-E91D0012FE97}"/>
              </a:ext>
            </a:extLst>
          </p:cNvPr>
          <p:cNvSpPr/>
          <p:nvPr userDrawn="1"/>
        </p:nvSpPr>
        <p:spPr>
          <a:xfrm>
            <a:off x="12386178" y="0"/>
            <a:ext cx="4248192" cy="446789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lvl="0"/>
            <a:r>
              <a:rPr lang="nb-NO" sz="1200" b="0"/>
              <a:t>Tittel og bilde</a:t>
            </a: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 Light" panose="020F0302020204030204" pitchFamily="34" charset="0"/>
                <a:cs typeface="Arial Nova Light" panose="020F0302020204030204" pitchFamily="34" charset="0"/>
              </a:rPr>
              <a:t>Bruk kort og presis tittel. En tittel skal ikke overstige to linjer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nb-NO" sz="1200" b="0" i="0">
              <a:solidFill>
                <a:schemeClr val="tx1"/>
              </a:solidFill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b-NO" sz="1200" b="0" i="0">
                <a:solidFill>
                  <a:schemeClr val="tx1"/>
                </a:solidFill>
                <a:latin typeface="Arial Nova Light" panose="020F0302020204030204" pitchFamily="34" charset="0"/>
                <a:cs typeface="Arial Nova Light" panose="020F0302020204030204" pitchFamily="34" charset="0"/>
              </a:rPr>
              <a:t>Tekstfargen i NHOs presentasjoner er blå, sort og hvit – følg malen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nb-NO" sz="1200" b="0" i="0">
              <a:solidFill>
                <a:schemeClr val="tx1"/>
              </a:solidFill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b-NO" sz="1200" b="0" i="0">
                <a:solidFill>
                  <a:schemeClr val="tx1"/>
                </a:solidFill>
                <a:latin typeface="Arial Nova Light" panose="020F0302020204030204" pitchFamily="34" charset="0"/>
                <a:cs typeface="Arial Nova Light" panose="020F0302020204030204" pitchFamily="34" charset="0"/>
              </a:rPr>
              <a:t>Sekundærfarger skal kun benyttes i figurer og ikoner. Fargene finner du som egendefinerte farger i figurfyll eller figuromriss</a:t>
            </a:r>
          </a:p>
          <a:p>
            <a:pPr marL="0" marR="0" lvl="0" indent="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sz="1200" b="0" i="0">
              <a:solidFill>
                <a:schemeClr val="tx1"/>
              </a:solidFill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0" marR="0" lvl="0" indent="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" panose="020B0504020202020204" pitchFamily="34" charset="0"/>
              </a:rPr>
              <a:t>Bilde</a:t>
            </a:r>
            <a:r>
              <a:rPr lang="nb-NO" sz="1200" b="0" i="0">
                <a:solidFill>
                  <a:schemeClr val="tx1"/>
                </a:solidFill>
                <a:latin typeface="Arial Nova Light" panose="020F0302020204030204" pitchFamily="34" charset="0"/>
                <a:cs typeface="Arial Nova Light" panose="020F0302020204030204" pitchFamily="34" charset="0"/>
              </a:rPr>
              <a:t> </a:t>
            </a: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 Light" panose="020B0304020202020204" pitchFamily="34" charset="0"/>
              </a:rPr>
              <a:t>For å sette inn bilde klikk på bildeikonet og velg et bilde. </a:t>
            </a:r>
            <a:r>
              <a:rPr lang="nb-NO" sz="1200" b="0" i="0">
                <a:latin typeface="Arial Nova Light" panose="020B0304020202020204" pitchFamily="34" charset="0"/>
              </a:rPr>
              <a:t>Juster bildet med bildeverktøyet slik at det blir riktig</a:t>
            </a: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sz="1200" b="0" i="0"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latin typeface="Arial Nova Light" panose="020F0302020204030204" pitchFamily="34" charset="0"/>
                <a:cs typeface="Arial Nova Light" panose="020F0302020204030204" pitchFamily="34" charset="0"/>
              </a:rPr>
              <a:t>Se at bildet er skarpt, unngå å trekke i rammene. Juster bildet med bildeverktøyet slik at det blir riktig</a:t>
            </a: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sz="1200" b="0" i="0"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 Light" panose="020F0302020204030204" pitchFamily="34" charset="0"/>
                <a:cs typeface="Arial Nova Light" panose="020F0302020204030204" pitchFamily="34" charset="0"/>
              </a:rPr>
              <a:t>For å justere bildet trykk på «beskjær og fyll-knappen». Unngå å strekke bildet</a:t>
            </a: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sz="1200" b="0" i="0"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latin typeface="Arial Nova Light" panose="020F0302020204030204" pitchFamily="34" charset="0"/>
                <a:cs typeface="Arial Nova Light" panose="020F0302020204030204" pitchFamily="34" charset="0"/>
              </a:rPr>
              <a:t>Bilderettigheter: Det er ikke lov til å kopiere/bruke bilder uten å ha klarert med fotograf/eier av bildet</a:t>
            </a:r>
          </a:p>
          <a:p>
            <a:pPr marL="0" marR="0" lvl="0" indent="0" algn="l" defTabSz="914248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 Light" panose="020B0304020202020204" pitchFamily="34" charset="0"/>
              </a:rPr>
              <a:t>Se eventuelt etter alternativ mal</a:t>
            </a:r>
            <a:endParaRPr lang="nb-NO" sz="1200" b="0" i="0">
              <a:solidFill>
                <a:schemeClr val="tx1"/>
              </a:solidFill>
              <a:latin typeface="Arial Nova" panose="020B0504020202020204" pitchFamily="34" charset="0"/>
            </a:endParaRPr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7BC3A462-D289-80A8-7F72-FF440AA9D316}"/>
              </a:ext>
            </a:extLst>
          </p:cNvPr>
          <p:cNvSpPr txBox="1">
            <a:spLocks/>
          </p:cNvSpPr>
          <p:nvPr userDrawn="1"/>
        </p:nvSpPr>
        <p:spPr>
          <a:xfrm>
            <a:off x="11571297" y="6491385"/>
            <a:ext cx="264293" cy="184666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defPPr>
              <a:defRPr lang="en-US"/>
            </a:defPPr>
            <a:lvl1pPr marL="0" algn="r" defTabSz="914248" rtl="0" eaLnBrk="1" latinLnBrk="0" hangingPunct="1"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124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48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71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95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619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743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866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90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7B102EC-AAEC-484C-8A9B-B15A6B4E7EEA}" type="slidenum">
              <a:rPr lang="nb-NO" smtClean="0"/>
              <a:pPr/>
              <a:t>‹#›</a:t>
            </a:fld>
            <a:endParaRPr lang="nb-NO"/>
          </a:p>
        </p:txBody>
      </p:sp>
      <p:cxnSp>
        <p:nvCxnSpPr>
          <p:cNvPr id="13" name="Rett linje 12">
            <a:extLst>
              <a:ext uri="{FF2B5EF4-FFF2-40B4-BE49-F238E27FC236}">
                <a16:creationId xmlns:a16="http://schemas.microsoft.com/office/drawing/2014/main" id="{070503DE-7B30-6E98-DBFA-ECD7F96C82CC}"/>
              </a:ext>
            </a:extLst>
          </p:cNvPr>
          <p:cNvCxnSpPr>
            <a:cxnSpLocks/>
          </p:cNvCxnSpPr>
          <p:nvPr userDrawn="1"/>
        </p:nvCxnSpPr>
        <p:spPr>
          <a:xfrm>
            <a:off x="4347613" y="1892462"/>
            <a:ext cx="0" cy="4254169"/>
          </a:xfrm>
          <a:prstGeom prst="line">
            <a:avLst/>
          </a:prstGeom>
          <a:ln w="25400">
            <a:solidFill>
              <a:schemeClr val="tx1">
                <a:lumMod val="10000"/>
                <a:lumOff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15506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3861" userDrawn="1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3 kolo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ssholder for tekst 1">
            <a:extLst>
              <a:ext uri="{FF2B5EF4-FFF2-40B4-BE49-F238E27FC236}">
                <a16:creationId xmlns:a16="http://schemas.microsoft.com/office/drawing/2014/main" id="{82FC2748-6922-41AD-B0D0-A85D804C35F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79075" y="1901599"/>
            <a:ext cx="10843861" cy="4239638"/>
          </a:xfrm>
          <a:prstGeom prst="rect">
            <a:avLst/>
          </a:prstGeom>
          <a:noFill/>
        </p:spPr>
        <p:txBody>
          <a:bodyPr lIns="0" tIns="0" rIns="0" bIns="0" numCol="3" spcCol="360000">
            <a:noAutofit/>
          </a:bodyPr>
          <a:lstStyle>
            <a:lvl1pPr marL="0" marR="0" indent="0" algn="l" defTabSz="914248" rtl="0" eaLnBrk="1" fontAlgn="auto" latinLnBrk="0" hangingPunct="1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 u="none" cap="none">
                <a:solidFill>
                  <a:schemeClr val="tx1"/>
                </a:solidFill>
                <a:latin typeface="+mn-lt"/>
              </a:defRPr>
            </a:lvl1pPr>
            <a:lvl2pPr>
              <a:defRPr sz="1350">
                <a:solidFill>
                  <a:schemeClr val="tx1"/>
                </a:solidFill>
              </a:defRPr>
            </a:lvl2pPr>
            <a:lvl3pPr>
              <a:defRPr sz="1275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marL="0" marR="0" lvl="0" indent="0" algn="l" defTabSz="914248" rtl="0" eaLnBrk="1" fontAlgn="auto" latinLnBrk="0" hangingPunct="1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for å skrive tekst i malen 3 spalter</a:t>
            </a:r>
          </a:p>
        </p:txBody>
      </p:sp>
      <p:sp>
        <p:nvSpPr>
          <p:cNvPr id="12" name="Tittel 1">
            <a:extLst>
              <a:ext uri="{FF2B5EF4-FFF2-40B4-BE49-F238E27FC236}">
                <a16:creationId xmlns:a16="http://schemas.microsoft.com/office/drawing/2014/main" id="{C7C32EE0-264B-614E-80D6-44509E2488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4124" y="845605"/>
            <a:ext cx="8664908" cy="438581"/>
          </a:xfrm>
        </p:spPr>
        <p:txBody>
          <a:bodyPr wrap="square" lIns="0" tIns="0" rIns="0" bIns="0" anchor="t">
            <a:noAutofit/>
          </a:bodyPr>
          <a:lstStyle>
            <a:lvl1pPr>
              <a:lnSpc>
                <a:spcPct val="100000"/>
              </a:lnSpc>
              <a:defRPr sz="2850"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tittel, 2 linjer</a:t>
            </a:r>
          </a:p>
        </p:txBody>
      </p:sp>
      <p:sp>
        <p:nvSpPr>
          <p:cNvPr id="16" name="Plassholder for tekst 7">
            <a:extLst>
              <a:ext uri="{FF2B5EF4-FFF2-40B4-BE49-F238E27FC236}">
                <a16:creationId xmlns:a16="http://schemas.microsoft.com/office/drawing/2014/main" id="{FDA11BB6-B5FE-F04C-A629-B2CCE108208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8697" y="307552"/>
            <a:ext cx="6028656" cy="207413"/>
          </a:xfrm>
        </p:spPr>
        <p:txBody>
          <a:bodyPr>
            <a:noAutofit/>
          </a:bodyPr>
          <a:lstStyle>
            <a:lvl1pPr marL="0" indent="0">
              <a:buNone/>
              <a:defRPr sz="1350" b="0">
                <a:solidFill>
                  <a:srgbClr val="878787"/>
                </a:solidFill>
              </a:defRPr>
            </a:lvl1pPr>
          </a:lstStyle>
          <a:p>
            <a:pPr lvl="0"/>
            <a:r>
              <a:rPr lang="nb-NO"/>
              <a:t>Emne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B46B55-B606-6DBC-EC4E-84FB6DBA2E49}"/>
              </a:ext>
            </a:extLst>
          </p:cNvPr>
          <p:cNvSpPr>
            <a:spLocks noGrp="1"/>
          </p:cNvSpPr>
          <p:nvPr>
            <p:ph type="dt" sz="half" idx="35"/>
          </p:nvPr>
        </p:nvSpPr>
        <p:spPr/>
        <p:txBody>
          <a:bodyPr/>
          <a:lstStyle/>
          <a:p>
            <a:fld id="{4AEACB32-7381-7842-AB4C-C73663F801B2}" type="datetime1">
              <a:rPr lang="nb-NO" smtClean="0"/>
              <a:t>17.02.2025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226202-4028-6941-2F69-6B4679743D93}"/>
              </a:ext>
            </a:extLst>
          </p:cNvPr>
          <p:cNvSpPr>
            <a:spLocks noGrp="1"/>
          </p:cNvSpPr>
          <p:nvPr>
            <p:ph type="ftr" sz="quarter" idx="36"/>
          </p:nvPr>
        </p:nvSpPr>
        <p:spPr>
          <a:xfrm>
            <a:off x="674124" y="6479747"/>
            <a:ext cx="9069001" cy="207749"/>
          </a:xfrm>
          <a:prstGeom prst="rect">
            <a:avLst/>
          </a:prstGeom>
        </p:spPr>
        <p:txBody>
          <a:bodyPr/>
          <a:lstStyle/>
          <a:p>
            <a:pPr algn="l"/>
            <a:endParaRPr lang="nb-NO"/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DDBBCB42-BF13-770E-45B7-CD48DB2F795C}"/>
              </a:ext>
            </a:extLst>
          </p:cNvPr>
          <p:cNvSpPr/>
          <p:nvPr userDrawn="1"/>
        </p:nvSpPr>
        <p:spPr>
          <a:xfrm>
            <a:off x="12406951" y="1"/>
            <a:ext cx="309519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nb-NO" sz="1200"/>
              <a:t>Til deg som skriver mye:</a:t>
            </a:r>
          </a:p>
          <a:p>
            <a:pPr lvl="0"/>
            <a:endParaRPr lang="nb-NO" sz="1200"/>
          </a:p>
          <a:p>
            <a:pPr lvl="0"/>
            <a:r>
              <a:rPr lang="nb-NO" sz="1200"/>
              <a:t>Tekstmal 3 spalter</a:t>
            </a: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 Light" panose="020B0304020202020204" pitchFamily="34" charset="0"/>
              </a:rPr>
              <a:t>Bruk kort og presis tittel. En tittel skal ikke overstige to linjer</a:t>
            </a:r>
            <a:endParaRPr lang="nb-NO" sz="1200"/>
          </a:p>
          <a:p>
            <a:pPr lvl="0"/>
            <a:endParaRPr lang="nb-NO" sz="1200" b="0" i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nb-NO" sz="1200" b="0" i="0">
                <a:solidFill>
                  <a:schemeClr val="tx1"/>
                </a:solidFill>
                <a:latin typeface="Arial Nova" panose="020B0504020202020204" pitchFamily="34" charset="0"/>
              </a:rPr>
              <a:t>Farger</a:t>
            </a:r>
            <a:endParaRPr lang="nb-NO" sz="1200" b="0" i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200" b="0" i="0">
                <a:solidFill>
                  <a:schemeClr val="tx1"/>
                </a:solidFill>
                <a:latin typeface="Arial Nova Light" panose="020B0304020202020204" pitchFamily="34" charset="0"/>
              </a:rPr>
              <a:t>Tekstfargen i NHOs presentasjoner  er blå, sort og hvit – følg malen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b-NO" sz="1200" b="0" i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nb-NO" sz="1200" b="0" i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pPr marL="0" marR="0" lvl="0" indent="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 Light" panose="020B0304020202020204" pitchFamily="34" charset="0"/>
              </a:rPr>
              <a:t>Se etter alternativ mal</a:t>
            </a:r>
          </a:p>
        </p:txBody>
      </p:sp>
      <p:sp>
        <p:nvSpPr>
          <p:cNvPr id="17" name="Slide Number Placeholder 6">
            <a:extLst>
              <a:ext uri="{FF2B5EF4-FFF2-40B4-BE49-F238E27FC236}">
                <a16:creationId xmlns:a16="http://schemas.microsoft.com/office/drawing/2014/main" id="{8307E7D9-A0C9-875B-026A-C7D33DD9AB00}"/>
              </a:ext>
            </a:extLst>
          </p:cNvPr>
          <p:cNvSpPr txBox="1">
            <a:spLocks/>
          </p:cNvSpPr>
          <p:nvPr userDrawn="1"/>
        </p:nvSpPr>
        <p:spPr>
          <a:xfrm>
            <a:off x="11571297" y="6491385"/>
            <a:ext cx="264293" cy="184666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defPPr>
              <a:defRPr lang="en-US"/>
            </a:defPPr>
            <a:lvl1pPr marL="0" algn="r" defTabSz="914248" rtl="0" eaLnBrk="1" latinLnBrk="0" hangingPunct="1"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124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48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71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95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619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743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866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90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7B102EC-AAEC-484C-8A9B-B15A6B4E7EEA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8227975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6 tekstbok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tel 1">
            <a:extLst>
              <a:ext uri="{FF2B5EF4-FFF2-40B4-BE49-F238E27FC236}">
                <a16:creationId xmlns:a16="http://schemas.microsoft.com/office/drawing/2014/main" id="{A699C40F-9E41-4542-9B11-796A86AD26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4124" y="845605"/>
            <a:ext cx="8664908" cy="438581"/>
          </a:xfrm>
        </p:spPr>
        <p:txBody>
          <a:bodyPr wrap="square" lIns="0" tIns="0" rIns="0" bIns="0" anchor="t">
            <a:noAutofit/>
          </a:bodyPr>
          <a:lstStyle>
            <a:lvl1pPr>
              <a:lnSpc>
                <a:spcPct val="100000"/>
              </a:lnSpc>
              <a:defRPr sz="2850"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tittel, 2 linjer</a:t>
            </a:r>
          </a:p>
        </p:txBody>
      </p:sp>
      <p:sp>
        <p:nvSpPr>
          <p:cNvPr id="21" name="Plassholder for tekst 7">
            <a:extLst>
              <a:ext uri="{FF2B5EF4-FFF2-40B4-BE49-F238E27FC236}">
                <a16:creationId xmlns:a16="http://schemas.microsoft.com/office/drawing/2014/main" id="{622C2CC7-5B68-7042-8890-38990784BA5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8697" y="307552"/>
            <a:ext cx="6028656" cy="207413"/>
          </a:xfrm>
        </p:spPr>
        <p:txBody>
          <a:bodyPr>
            <a:noAutofit/>
          </a:bodyPr>
          <a:lstStyle>
            <a:lvl1pPr marL="0" indent="0">
              <a:buNone/>
              <a:defRPr sz="1350" b="0">
                <a:solidFill>
                  <a:srgbClr val="878787"/>
                </a:solidFill>
              </a:defRPr>
            </a:lvl1pPr>
          </a:lstStyle>
          <a:p>
            <a:pPr lvl="0"/>
            <a:r>
              <a:rPr lang="nb-NO"/>
              <a:t>Emne</a:t>
            </a:r>
          </a:p>
        </p:txBody>
      </p:sp>
      <p:sp>
        <p:nvSpPr>
          <p:cNvPr id="29" name="Plassholder for tekst 2">
            <a:extLst>
              <a:ext uri="{FF2B5EF4-FFF2-40B4-BE49-F238E27FC236}">
                <a16:creationId xmlns:a16="http://schemas.microsoft.com/office/drawing/2014/main" id="{CD0A4FA6-B1EE-FC4A-955F-FCA1CBBB8E03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4434855" y="1883586"/>
            <a:ext cx="3360495" cy="202636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Tx/>
              <a:buFontTx/>
              <a:buNone/>
              <a:defRPr sz="1400" b="0" i="0" u="none" cap="none">
                <a:solidFill>
                  <a:schemeClr val="tx1"/>
                </a:solidFill>
                <a:latin typeface="+mn-lt"/>
              </a:defRPr>
            </a:lvl1pPr>
            <a:lvl2pPr marL="457124" indent="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Tx/>
              <a:buFontTx/>
              <a:buNone/>
              <a:defRPr sz="1500" b="0" i="0" u="none" cap="none">
                <a:solidFill>
                  <a:schemeClr val="tx1"/>
                </a:solidFill>
                <a:latin typeface="+mn-lt"/>
              </a:defRPr>
            </a:lvl2pPr>
            <a:lvl3pPr marL="914248" indent="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Tx/>
              <a:buFontTx/>
              <a:buNone/>
              <a:defRPr sz="1500" b="0" i="0" u="none" cap="none">
                <a:solidFill>
                  <a:schemeClr val="tx1"/>
                </a:solidFill>
                <a:latin typeface="+mn-lt"/>
              </a:defRPr>
            </a:lvl3pPr>
            <a:lvl4pPr marL="1371371" indent="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Tx/>
              <a:buFontTx/>
              <a:buNone/>
              <a:defRPr sz="1425" b="0" i="0" u="none" cap="none">
                <a:solidFill>
                  <a:schemeClr val="tx1"/>
                </a:solidFill>
                <a:latin typeface="+mn-lt"/>
              </a:defRPr>
            </a:lvl4pPr>
            <a:lvl5pPr marL="1828495" indent="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Tx/>
              <a:buFontTx/>
              <a:buNone/>
              <a:defRPr sz="1425" b="0" i="0" u="none" cap="none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nb-NO"/>
              <a:t>Klikk for å skrive tekst i malen</a:t>
            </a:r>
          </a:p>
        </p:txBody>
      </p:sp>
      <p:sp>
        <p:nvSpPr>
          <p:cNvPr id="31" name="Plassholder for tekst 2">
            <a:extLst>
              <a:ext uri="{FF2B5EF4-FFF2-40B4-BE49-F238E27FC236}">
                <a16:creationId xmlns:a16="http://schemas.microsoft.com/office/drawing/2014/main" id="{CBAD0B02-464E-5145-A2A7-326FF29E71B7}"/>
              </a:ext>
            </a:extLst>
          </p:cNvPr>
          <p:cNvSpPr>
            <a:spLocks noGrp="1"/>
          </p:cNvSpPr>
          <p:nvPr>
            <p:ph type="body" sz="quarter" idx="75" hasCustomPrompt="1"/>
          </p:nvPr>
        </p:nvSpPr>
        <p:spPr>
          <a:xfrm>
            <a:off x="4430729" y="4131547"/>
            <a:ext cx="3360438" cy="202636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Tx/>
              <a:buFontTx/>
              <a:buNone/>
              <a:defRPr sz="1400" b="0" i="0" u="none" cap="none">
                <a:solidFill>
                  <a:schemeClr val="tx1"/>
                </a:solidFill>
                <a:latin typeface="+mn-lt"/>
              </a:defRPr>
            </a:lvl1pPr>
            <a:lvl2pPr marL="457124" indent="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Tx/>
              <a:buFontTx/>
              <a:buNone/>
              <a:defRPr sz="1500" b="0" i="0" u="none" cap="none">
                <a:solidFill>
                  <a:schemeClr val="tx1"/>
                </a:solidFill>
                <a:latin typeface="+mn-lt"/>
              </a:defRPr>
            </a:lvl2pPr>
            <a:lvl3pPr marL="914248" indent="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Tx/>
              <a:buFontTx/>
              <a:buNone/>
              <a:defRPr sz="1500" b="0" i="0" u="none" cap="none">
                <a:solidFill>
                  <a:schemeClr val="tx1"/>
                </a:solidFill>
                <a:latin typeface="+mn-lt"/>
              </a:defRPr>
            </a:lvl3pPr>
            <a:lvl4pPr marL="1371371" indent="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Tx/>
              <a:buFontTx/>
              <a:buNone/>
              <a:defRPr sz="1425" b="0" i="0" u="none" cap="none">
                <a:solidFill>
                  <a:schemeClr val="tx1"/>
                </a:solidFill>
                <a:latin typeface="+mn-lt"/>
              </a:defRPr>
            </a:lvl4pPr>
            <a:lvl5pPr marL="1828495" indent="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Tx/>
              <a:buFontTx/>
              <a:buNone/>
              <a:defRPr sz="1425" b="0" i="0" u="none" cap="none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nb-NO"/>
              <a:t>Klikk for å skrive tekst i malen</a:t>
            </a:r>
          </a:p>
        </p:txBody>
      </p:sp>
      <p:sp>
        <p:nvSpPr>
          <p:cNvPr id="36" name="Plassholder for tekst 2">
            <a:extLst>
              <a:ext uri="{FF2B5EF4-FFF2-40B4-BE49-F238E27FC236}">
                <a16:creationId xmlns:a16="http://schemas.microsoft.com/office/drawing/2014/main" id="{744271C6-C37E-5449-A864-93A708A32D11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>
          <a:xfrm>
            <a:off x="8165509" y="1883586"/>
            <a:ext cx="3349117" cy="202636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Tx/>
              <a:buFontTx/>
              <a:buNone/>
              <a:defRPr sz="1400" b="0" i="0" u="none" cap="none">
                <a:solidFill>
                  <a:schemeClr val="tx1"/>
                </a:solidFill>
                <a:latin typeface="+mn-lt"/>
              </a:defRPr>
            </a:lvl1pPr>
            <a:lvl2pPr marL="457124" indent="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Tx/>
              <a:buFontTx/>
              <a:buNone/>
              <a:defRPr sz="1500" b="0" i="0" u="none" cap="none">
                <a:solidFill>
                  <a:schemeClr val="tx1"/>
                </a:solidFill>
                <a:latin typeface="+mn-lt"/>
              </a:defRPr>
            </a:lvl2pPr>
            <a:lvl3pPr marL="914248" indent="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Tx/>
              <a:buFontTx/>
              <a:buNone/>
              <a:defRPr sz="1500" b="0" i="0" u="none" cap="none">
                <a:solidFill>
                  <a:schemeClr val="tx1"/>
                </a:solidFill>
                <a:latin typeface="+mn-lt"/>
              </a:defRPr>
            </a:lvl3pPr>
            <a:lvl4pPr marL="1371371" indent="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Tx/>
              <a:buFontTx/>
              <a:buNone/>
              <a:defRPr sz="1425" b="0" i="0" u="none" cap="none">
                <a:solidFill>
                  <a:schemeClr val="tx1"/>
                </a:solidFill>
                <a:latin typeface="+mn-lt"/>
              </a:defRPr>
            </a:lvl4pPr>
            <a:lvl5pPr marL="1828495" indent="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Tx/>
              <a:buFontTx/>
              <a:buNone/>
              <a:defRPr sz="1425" b="0" i="0" u="none" cap="none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nb-NO"/>
              <a:t>Klikk for å skrive tekst i malen</a:t>
            </a:r>
          </a:p>
        </p:txBody>
      </p:sp>
      <p:sp>
        <p:nvSpPr>
          <p:cNvPr id="37" name="Plassholder for tekst 2">
            <a:extLst>
              <a:ext uri="{FF2B5EF4-FFF2-40B4-BE49-F238E27FC236}">
                <a16:creationId xmlns:a16="http://schemas.microsoft.com/office/drawing/2014/main" id="{A757B445-30DF-1E46-B048-CF977A5BB196}"/>
              </a:ext>
            </a:extLst>
          </p:cNvPr>
          <p:cNvSpPr>
            <a:spLocks noGrp="1"/>
          </p:cNvSpPr>
          <p:nvPr>
            <p:ph type="body" sz="quarter" idx="77" hasCustomPrompt="1"/>
          </p:nvPr>
        </p:nvSpPr>
        <p:spPr>
          <a:xfrm>
            <a:off x="8165509" y="4131547"/>
            <a:ext cx="3349060" cy="202636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Tx/>
              <a:buFontTx/>
              <a:buNone/>
              <a:defRPr sz="1400" b="0" i="0" u="none" cap="none">
                <a:solidFill>
                  <a:schemeClr val="tx1"/>
                </a:solidFill>
                <a:latin typeface="+mn-lt"/>
              </a:defRPr>
            </a:lvl1pPr>
            <a:lvl2pPr marL="457124" indent="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Tx/>
              <a:buFontTx/>
              <a:buNone/>
              <a:defRPr sz="1500" b="0" i="0" u="none" cap="none">
                <a:solidFill>
                  <a:schemeClr val="tx1"/>
                </a:solidFill>
                <a:latin typeface="+mn-lt"/>
              </a:defRPr>
            </a:lvl2pPr>
            <a:lvl3pPr marL="914248" indent="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Tx/>
              <a:buFontTx/>
              <a:buNone/>
              <a:defRPr sz="1500" b="0" i="0" u="none" cap="none">
                <a:solidFill>
                  <a:schemeClr val="tx1"/>
                </a:solidFill>
                <a:latin typeface="+mn-lt"/>
              </a:defRPr>
            </a:lvl3pPr>
            <a:lvl4pPr marL="1371371" indent="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Tx/>
              <a:buFontTx/>
              <a:buNone/>
              <a:defRPr sz="1425" b="0" i="0" u="none" cap="none">
                <a:solidFill>
                  <a:schemeClr val="tx1"/>
                </a:solidFill>
                <a:latin typeface="+mn-lt"/>
              </a:defRPr>
            </a:lvl4pPr>
            <a:lvl5pPr marL="1828495" indent="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Tx/>
              <a:buFontTx/>
              <a:buNone/>
              <a:defRPr sz="1425" b="0" i="0" u="none" cap="none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nb-NO"/>
              <a:t>Klikk for å skrive tekst i malen</a:t>
            </a:r>
          </a:p>
        </p:txBody>
      </p:sp>
      <p:sp>
        <p:nvSpPr>
          <p:cNvPr id="40" name="Plassholder for tekst 2">
            <a:extLst>
              <a:ext uri="{FF2B5EF4-FFF2-40B4-BE49-F238E27FC236}">
                <a16:creationId xmlns:a16="http://schemas.microsoft.com/office/drawing/2014/main" id="{8A6F974E-D447-4748-99EF-0A7BD46A5ABC}"/>
              </a:ext>
            </a:extLst>
          </p:cNvPr>
          <p:cNvSpPr>
            <a:spLocks noGrp="1"/>
          </p:cNvSpPr>
          <p:nvPr>
            <p:ph type="body" sz="quarter" idx="78" hasCustomPrompt="1"/>
          </p:nvPr>
        </p:nvSpPr>
        <p:spPr>
          <a:xfrm>
            <a:off x="674125" y="1883586"/>
            <a:ext cx="3386446" cy="202636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Tx/>
              <a:buFontTx/>
              <a:buNone/>
              <a:defRPr sz="1400" b="0" i="0" u="none" cap="none">
                <a:solidFill>
                  <a:schemeClr val="tx1"/>
                </a:solidFill>
                <a:latin typeface="+mn-lt"/>
              </a:defRPr>
            </a:lvl1pPr>
            <a:lvl2pPr marL="457124" indent="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Tx/>
              <a:buFontTx/>
              <a:buNone/>
              <a:defRPr sz="1500" b="0" i="0" u="none" cap="none">
                <a:solidFill>
                  <a:schemeClr val="tx1"/>
                </a:solidFill>
                <a:latin typeface="+mn-lt"/>
              </a:defRPr>
            </a:lvl2pPr>
            <a:lvl3pPr marL="914248" indent="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Tx/>
              <a:buFontTx/>
              <a:buNone/>
              <a:defRPr sz="1500" b="0" i="0" u="none" cap="none">
                <a:solidFill>
                  <a:schemeClr val="tx1"/>
                </a:solidFill>
                <a:latin typeface="+mn-lt"/>
              </a:defRPr>
            </a:lvl3pPr>
            <a:lvl4pPr marL="1371371" indent="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Tx/>
              <a:buFontTx/>
              <a:buNone/>
              <a:defRPr sz="1425" b="0" i="0" u="none" cap="none">
                <a:solidFill>
                  <a:schemeClr val="tx1"/>
                </a:solidFill>
                <a:latin typeface="+mn-lt"/>
              </a:defRPr>
            </a:lvl4pPr>
            <a:lvl5pPr marL="1828495" indent="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Tx/>
              <a:buFontTx/>
              <a:buNone/>
              <a:defRPr sz="1425" b="0" i="0" u="none" cap="none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nb-NO"/>
              <a:t>Klikk for å skrive tekst i malen</a:t>
            </a:r>
          </a:p>
        </p:txBody>
      </p:sp>
      <p:sp>
        <p:nvSpPr>
          <p:cNvPr id="41" name="Plassholder for tekst 2">
            <a:extLst>
              <a:ext uri="{FF2B5EF4-FFF2-40B4-BE49-F238E27FC236}">
                <a16:creationId xmlns:a16="http://schemas.microsoft.com/office/drawing/2014/main" id="{94B509FE-AD3F-EB4E-9022-D5554464D249}"/>
              </a:ext>
            </a:extLst>
          </p:cNvPr>
          <p:cNvSpPr>
            <a:spLocks noGrp="1"/>
          </p:cNvSpPr>
          <p:nvPr>
            <p:ph type="body" sz="quarter" idx="79" hasCustomPrompt="1"/>
          </p:nvPr>
        </p:nvSpPr>
        <p:spPr>
          <a:xfrm>
            <a:off x="674124" y="4131547"/>
            <a:ext cx="3366965" cy="202636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Tx/>
              <a:buFontTx/>
              <a:buNone/>
              <a:defRPr sz="1400" b="0" i="0" u="none" cap="none">
                <a:solidFill>
                  <a:schemeClr val="tx1"/>
                </a:solidFill>
                <a:latin typeface="+mn-lt"/>
              </a:defRPr>
            </a:lvl1pPr>
            <a:lvl2pPr marL="457124" indent="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Tx/>
              <a:buFontTx/>
              <a:buNone/>
              <a:defRPr sz="1500" b="0" i="0" u="none" cap="none">
                <a:solidFill>
                  <a:schemeClr val="tx1"/>
                </a:solidFill>
                <a:latin typeface="+mn-lt"/>
              </a:defRPr>
            </a:lvl2pPr>
            <a:lvl3pPr marL="914248" indent="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Tx/>
              <a:buFontTx/>
              <a:buNone/>
              <a:defRPr sz="1500" b="0" i="0" u="none" cap="none">
                <a:solidFill>
                  <a:schemeClr val="tx1"/>
                </a:solidFill>
                <a:latin typeface="+mn-lt"/>
              </a:defRPr>
            </a:lvl3pPr>
            <a:lvl4pPr marL="1371371" indent="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Tx/>
              <a:buFontTx/>
              <a:buNone/>
              <a:defRPr sz="1425" b="0" i="0" u="none" cap="none">
                <a:solidFill>
                  <a:schemeClr val="tx1"/>
                </a:solidFill>
                <a:latin typeface="+mn-lt"/>
              </a:defRPr>
            </a:lvl4pPr>
            <a:lvl5pPr marL="1828495" indent="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Tx/>
              <a:buFontTx/>
              <a:buNone/>
              <a:defRPr sz="1425" b="0" i="0" u="none" cap="none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nb-NO"/>
              <a:t>Klikk for å skrive tekst i malen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46218B-001E-81FB-290A-1702E5EA0E76}"/>
              </a:ext>
            </a:extLst>
          </p:cNvPr>
          <p:cNvSpPr>
            <a:spLocks noGrp="1"/>
          </p:cNvSpPr>
          <p:nvPr>
            <p:ph type="dt" sz="half" idx="80"/>
          </p:nvPr>
        </p:nvSpPr>
        <p:spPr/>
        <p:txBody>
          <a:bodyPr/>
          <a:lstStyle/>
          <a:p>
            <a:fld id="{D47F31A3-15FC-E440-94B0-30F5D14B88E0}" type="datetime1">
              <a:rPr lang="nb-NO" smtClean="0"/>
              <a:t>17.02.2025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1A13ED-1D1B-D9DF-9171-F4892623ED1D}"/>
              </a:ext>
            </a:extLst>
          </p:cNvPr>
          <p:cNvSpPr>
            <a:spLocks noGrp="1"/>
          </p:cNvSpPr>
          <p:nvPr>
            <p:ph type="ftr" sz="quarter" idx="81"/>
          </p:nvPr>
        </p:nvSpPr>
        <p:spPr>
          <a:xfrm>
            <a:off x="674124" y="6479747"/>
            <a:ext cx="9069001" cy="207749"/>
          </a:xfrm>
          <a:prstGeom prst="rect">
            <a:avLst/>
          </a:prstGeom>
        </p:spPr>
        <p:txBody>
          <a:bodyPr/>
          <a:lstStyle/>
          <a:p>
            <a:pPr algn="l"/>
            <a:endParaRPr lang="nb-NO"/>
          </a:p>
        </p:txBody>
      </p:sp>
      <p:cxnSp>
        <p:nvCxnSpPr>
          <p:cNvPr id="23" name="Rett linje 2">
            <a:extLst>
              <a:ext uri="{FF2B5EF4-FFF2-40B4-BE49-F238E27FC236}">
                <a16:creationId xmlns:a16="http://schemas.microsoft.com/office/drawing/2014/main" id="{4E284F5C-A8A5-0011-5481-B3D2FCAEAD48}"/>
              </a:ext>
            </a:extLst>
          </p:cNvPr>
          <p:cNvCxnSpPr>
            <a:cxnSpLocks/>
          </p:cNvCxnSpPr>
          <p:nvPr userDrawn="1"/>
        </p:nvCxnSpPr>
        <p:spPr>
          <a:xfrm>
            <a:off x="7977494" y="1890277"/>
            <a:ext cx="0" cy="4267631"/>
          </a:xfrm>
          <a:prstGeom prst="line">
            <a:avLst/>
          </a:prstGeom>
          <a:ln w="25400">
            <a:solidFill>
              <a:schemeClr val="tx1">
                <a:lumMod val="10000"/>
                <a:lumOff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ett linje 2">
            <a:extLst>
              <a:ext uri="{FF2B5EF4-FFF2-40B4-BE49-F238E27FC236}">
                <a16:creationId xmlns:a16="http://schemas.microsoft.com/office/drawing/2014/main" id="{ED9176D9-4A7A-961E-9FBE-128E401CE09D}"/>
              </a:ext>
            </a:extLst>
          </p:cNvPr>
          <p:cNvCxnSpPr>
            <a:cxnSpLocks/>
          </p:cNvCxnSpPr>
          <p:nvPr userDrawn="1"/>
        </p:nvCxnSpPr>
        <p:spPr>
          <a:xfrm>
            <a:off x="4246848" y="1883586"/>
            <a:ext cx="0" cy="4274322"/>
          </a:xfrm>
          <a:prstGeom prst="line">
            <a:avLst/>
          </a:prstGeom>
          <a:ln w="25400">
            <a:solidFill>
              <a:schemeClr val="tx1">
                <a:lumMod val="10000"/>
                <a:lumOff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ktangel 18">
            <a:extLst>
              <a:ext uri="{FF2B5EF4-FFF2-40B4-BE49-F238E27FC236}">
                <a16:creationId xmlns:a16="http://schemas.microsoft.com/office/drawing/2014/main" id="{A00BAE33-A8B4-60D4-EB9A-DE7D3980C782}"/>
              </a:ext>
            </a:extLst>
          </p:cNvPr>
          <p:cNvSpPr/>
          <p:nvPr userDrawn="1"/>
        </p:nvSpPr>
        <p:spPr>
          <a:xfrm>
            <a:off x="12386178" y="0"/>
            <a:ext cx="4248192" cy="2564485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lvl="0"/>
            <a:r>
              <a:rPr lang="nb-NO" sz="1200" b="0"/>
              <a:t>Tittel og tekstfelt</a:t>
            </a: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 Light" panose="020F0302020204030204" pitchFamily="34" charset="0"/>
                <a:cs typeface="Arial Nova Light" panose="020F0302020204030204" pitchFamily="34" charset="0"/>
              </a:rPr>
              <a:t>Bruk kort og presis tittel. En tittel skal ikke overstige to linjer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nb-NO" sz="1200" b="0" i="0">
              <a:solidFill>
                <a:schemeClr val="tx1"/>
              </a:solidFill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b-NO" sz="1200" b="0" i="0">
                <a:solidFill>
                  <a:schemeClr val="tx1"/>
                </a:solidFill>
                <a:latin typeface="Arial Nova Light" panose="020F0302020204030204" pitchFamily="34" charset="0"/>
                <a:cs typeface="Arial Nova Light" panose="020F0302020204030204" pitchFamily="34" charset="0"/>
              </a:rPr>
              <a:t>Tekstfargen i NHOs presentasjoner er blå, sort og hvit – følg malen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nb-NO" sz="1200" b="0" i="0">
              <a:solidFill>
                <a:schemeClr val="tx1"/>
              </a:solidFill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b-NO" sz="1200" b="0" i="0">
                <a:solidFill>
                  <a:schemeClr val="tx1"/>
                </a:solidFill>
                <a:latin typeface="Arial Nova Light" panose="020F0302020204030204" pitchFamily="34" charset="0"/>
                <a:cs typeface="Arial Nova Light" panose="020F0302020204030204" pitchFamily="34" charset="0"/>
              </a:rPr>
              <a:t>Sekundærfarger skal kun benyttes i figurer og ikoner. Fargene finner du som egendefinerte farger i figurfyll eller figuromriss</a:t>
            </a:r>
          </a:p>
          <a:p>
            <a:pPr marL="0" marR="0" lvl="0" indent="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sz="1200" b="0" i="0">
              <a:solidFill>
                <a:schemeClr val="tx1"/>
              </a:solidFill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0" marR="0" lvl="0" indent="0" algn="l" defTabSz="914248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 Light" panose="020B0304020202020204" pitchFamily="34" charset="0"/>
              </a:rPr>
              <a:t>Se eventuelt etter alternativ mal</a:t>
            </a:r>
            <a:endParaRPr lang="nb-NO" sz="1200" b="0" i="0">
              <a:solidFill>
                <a:schemeClr val="tx1"/>
              </a:solidFill>
              <a:latin typeface="Arial Nova" panose="020B0504020202020204" pitchFamily="34" charset="0"/>
            </a:endParaRPr>
          </a:p>
          <a:p>
            <a:pPr marL="0" marR="0" lvl="0" indent="0" algn="l" defTabSz="914248" rtl="0" eaLnBrk="1" fontAlgn="auto" latinLnBrk="0" hangingPunct="1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sz="1200" b="0" i="0">
              <a:solidFill>
                <a:schemeClr val="tx1"/>
              </a:solidFill>
              <a:latin typeface="Arial Nova Light" panose="020F0302020204030204" pitchFamily="34" charset="0"/>
              <a:cs typeface="Arial Nova Light" panose="020F0302020204030204" pitchFamily="34" charset="0"/>
            </a:endParaRPr>
          </a:p>
        </p:txBody>
      </p:sp>
      <p:sp>
        <p:nvSpPr>
          <p:cNvPr id="16" name="Slide Number Placeholder 6">
            <a:extLst>
              <a:ext uri="{FF2B5EF4-FFF2-40B4-BE49-F238E27FC236}">
                <a16:creationId xmlns:a16="http://schemas.microsoft.com/office/drawing/2014/main" id="{49F7DC5F-F426-03BC-07FA-6FEBE919493D}"/>
              </a:ext>
            </a:extLst>
          </p:cNvPr>
          <p:cNvSpPr txBox="1">
            <a:spLocks/>
          </p:cNvSpPr>
          <p:nvPr userDrawn="1"/>
        </p:nvSpPr>
        <p:spPr>
          <a:xfrm>
            <a:off x="11571297" y="6491385"/>
            <a:ext cx="264293" cy="184666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defPPr>
              <a:defRPr lang="en-US"/>
            </a:defPPr>
            <a:lvl1pPr marL="0" algn="r" defTabSz="914248" rtl="0" eaLnBrk="1" latinLnBrk="0" hangingPunct="1"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124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48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71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95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619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743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866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90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7B102EC-AAEC-484C-8A9B-B15A6B4E7EEA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96183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2591" userDrawn="1">
          <p15:clr>
            <a:srgbClr val="FBAE40"/>
          </p15:clr>
        </p15:guide>
        <p15:guide id="3" orient="horz" pos="3884" userDrawn="1">
          <p15:clr>
            <a:srgbClr val="FBAE40"/>
          </p15:clr>
        </p15:guide>
        <p15:guide id="5" orient="horz" pos="247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ite bilde og tit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k 11">
            <a:extLst>
              <a:ext uri="{FF2B5EF4-FFF2-40B4-BE49-F238E27FC236}">
                <a16:creationId xmlns:a16="http://schemas.microsoft.com/office/drawing/2014/main" id="{1720EDD4-FA61-4366-825E-A527E003A7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3391" r="42148" b="7164"/>
          <a:stretch/>
        </p:blipFill>
        <p:spPr>
          <a:xfrm>
            <a:off x="7365910" y="0"/>
            <a:ext cx="4826091" cy="6858000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5860E71F-A1C4-024A-84B0-CC62EFEB10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5022" y="2903844"/>
            <a:ext cx="4679194" cy="1153970"/>
          </a:xfrm>
        </p:spPr>
        <p:txBody>
          <a:bodyPr wrap="square" lIns="0" tIns="0" rIns="0" bIns="0" anchor="t">
            <a:noAutofit/>
          </a:bodyPr>
          <a:lstStyle>
            <a:lvl1pPr algn="l">
              <a:defRPr sz="3600"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871863EF-A06D-7842-A302-169F4593FC68}"/>
              </a:ext>
            </a:extLst>
          </p:cNvPr>
          <p:cNvSpPr/>
          <p:nvPr/>
        </p:nvSpPr>
        <p:spPr>
          <a:xfrm>
            <a:off x="12397292" y="2"/>
            <a:ext cx="3095191" cy="3871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200">
                <a:solidFill>
                  <a:schemeClr val="tx1"/>
                </a:solidFill>
              </a:rPr>
              <a:t>Innledende slide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200" b="0" i="0">
                <a:solidFill>
                  <a:schemeClr val="tx1"/>
                </a:solidFill>
                <a:latin typeface="Arial Nova Light" panose="020B0304020202020204" pitchFamily="34" charset="0"/>
              </a:rPr>
              <a:t>Bruk kort og presis tittel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nb-NO" sz="1200" b="0" i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200" b="0" i="0">
                <a:solidFill>
                  <a:schemeClr val="tx1"/>
                </a:solidFill>
                <a:latin typeface="Arial Nova Light" panose="020B0304020202020204" pitchFamily="34" charset="0"/>
              </a:rPr>
              <a:t>Tekstfargen i NHOs presentasjoner  er blå, sort og hvit – følg malen</a:t>
            </a:r>
          </a:p>
          <a:p>
            <a:pPr marL="0" marR="0" lvl="0" indent="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sz="1200" b="0" i="0">
              <a:latin typeface="Arial Nova Light" panose="020B0304020202020204" pitchFamily="34" charset="0"/>
            </a:endParaRPr>
          </a:p>
          <a:p>
            <a:pPr marL="0" marR="0" lvl="0" indent="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200" b="1" i="0">
                <a:latin typeface="Arial Nova Light" panose="020B0304020202020204" pitchFamily="34" charset="0"/>
              </a:rPr>
              <a:t>Bilde</a:t>
            </a: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latin typeface="Arial Nova Light" panose="020B0304020202020204" pitchFamily="34" charset="0"/>
              </a:rPr>
              <a:t>Se at bildet er skarpt, unngå å trekke i rammene. Juster bildet med bildeverktøyet slik at det blir riktig</a:t>
            </a: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sz="1200" b="0" i="0">
              <a:latin typeface="Arial Nova Light" panose="020B0304020202020204" pitchFamily="34" charset="0"/>
            </a:endParaRP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 Light" panose="020B0304020202020204" pitchFamily="34" charset="0"/>
              </a:rPr>
              <a:t>For å justere bildet trykk på «beskjær og fyll-knappen». Unngå å strekke bildet</a:t>
            </a: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sz="1200" b="0" i="0">
              <a:latin typeface="Arial Nova Light" panose="020B0304020202020204" pitchFamily="34" charset="0"/>
            </a:endParaRP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latin typeface="Arial Nova Light" panose="020B0304020202020204" pitchFamily="34" charset="0"/>
              </a:rPr>
              <a:t>Bilderettigheter: Det er ikke lov til å kopiere/bruke bilder uten å ha klarert med fotograf/eier av bildet</a:t>
            </a:r>
          </a:p>
          <a:p>
            <a:pPr marL="0" marR="0" lvl="0" indent="0" algn="l" defTabSz="914248" rtl="0" eaLnBrk="1" fontAlgn="auto" latinLnBrk="0" hangingPunct="1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sz="1200" b="0" i="0"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0" marR="0" lvl="0" indent="0" algn="l" defTabSz="914248" rtl="0" eaLnBrk="1" fontAlgn="auto" latinLnBrk="0" hangingPunct="1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 Light" panose="020B0304020202020204" pitchFamily="34" charset="0"/>
              </a:rPr>
              <a:t>Se eventuelt etter alternativ mal</a:t>
            </a:r>
            <a:endParaRPr lang="nb-NO" sz="1200" b="0" i="0">
              <a:solidFill>
                <a:schemeClr val="tx1"/>
              </a:solidFill>
              <a:latin typeface="Arial Nova" panose="020B0504020202020204" pitchFamily="34" charset="0"/>
            </a:endParaRP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B2587FC7-9DEB-6C43-A7BF-21229841DE7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4313" y="1260336"/>
            <a:ext cx="1484855" cy="352211"/>
          </a:xfr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50"/>
            </a:lvl1pPr>
          </a:lstStyle>
          <a:p>
            <a:pPr lvl="0"/>
            <a:r>
              <a:rPr lang="en-GB"/>
              <a:t> </a:t>
            </a:r>
          </a:p>
        </p:txBody>
      </p:sp>
      <p:sp>
        <p:nvSpPr>
          <p:cNvPr id="15" name="Plassholder for bilde 23">
            <a:extLst>
              <a:ext uri="{FF2B5EF4-FFF2-40B4-BE49-F238E27FC236}">
                <a16:creationId xmlns:a16="http://schemas.microsoft.com/office/drawing/2014/main" id="{3CE89F4C-35D7-4927-B1DD-2A8D87A563DB}"/>
              </a:ext>
            </a:extLst>
          </p:cNvPr>
          <p:cNvSpPr>
            <a:spLocks noGrp="1"/>
          </p:cNvSpPr>
          <p:nvPr>
            <p:ph type="pic" sz="quarter" idx="53"/>
          </p:nvPr>
        </p:nvSpPr>
        <p:spPr>
          <a:xfrm>
            <a:off x="5826350" y="2213373"/>
            <a:ext cx="5690630" cy="3478364"/>
          </a:xfrm>
          <a:prstGeom prst="roundRect">
            <a:avLst>
              <a:gd name="adj" fmla="val 2865"/>
            </a:avLst>
          </a:prstGeom>
          <a:solidFill>
            <a:schemeClr val="tx1">
              <a:lumMod val="10000"/>
              <a:lumOff val="90000"/>
            </a:schemeClr>
          </a:solidFill>
        </p:spPr>
        <p:txBody>
          <a:bodyPr wrap="square">
            <a:noAutofit/>
          </a:bodyPr>
          <a:lstStyle>
            <a:lvl1pPr marL="214282" marR="0" indent="-214282" algn="l" defTabSz="914248" rtl="0" eaLnBrk="1" fontAlgn="auto" latinLnBrk="0" hangingPunct="1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350" b="0" i="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2CB237-A640-34CB-8AAB-8CC47FE6A9DE}"/>
              </a:ext>
            </a:extLst>
          </p:cNvPr>
          <p:cNvSpPr>
            <a:spLocks noGrp="1"/>
          </p:cNvSpPr>
          <p:nvPr>
            <p:ph type="dt" sz="half" idx="54"/>
          </p:nvPr>
        </p:nvSpPr>
        <p:spPr/>
        <p:txBody>
          <a:bodyPr/>
          <a:lstStyle/>
          <a:p>
            <a:fld id="{9A2E4B5E-B919-7E49-B2D2-8EE3E6E11221}" type="datetime1">
              <a:rPr lang="nb-NO" smtClean="0"/>
              <a:t>17.02.2025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2A43ED-4528-64A6-F961-7E47F2A190A0}"/>
              </a:ext>
            </a:extLst>
          </p:cNvPr>
          <p:cNvSpPr>
            <a:spLocks noGrp="1"/>
          </p:cNvSpPr>
          <p:nvPr>
            <p:ph type="ftr" sz="quarter" idx="55"/>
          </p:nvPr>
        </p:nvSpPr>
        <p:spPr>
          <a:xfrm>
            <a:off x="674124" y="6479747"/>
            <a:ext cx="9069001" cy="207749"/>
          </a:xfrm>
          <a:prstGeom prst="rect">
            <a:avLst/>
          </a:prstGeom>
        </p:spPr>
        <p:txBody>
          <a:bodyPr/>
          <a:lstStyle/>
          <a:p>
            <a:pPr algn="l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741088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421" userDrawn="1">
          <p15:clr>
            <a:srgbClr val="FBAE40"/>
          </p15:clr>
        </p15:guide>
        <p15:guide id="3" orient="horz" pos="4082" userDrawn="1">
          <p15:clr>
            <a:srgbClr val="FBAE40"/>
          </p15:clr>
        </p15:guide>
        <p15:guide id="6" orient="horz" pos="1820" userDrawn="1">
          <p15:clr>
            <a:srgbClr val="FBAE40"/>
          </p15:clr>
        </p15:guide>
        <p15:guide id="7" orient="horz" pos="1026" userDrawn="1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 og 6 innholdsbokser +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tel 1">
            <a:extLst>
              <a:ext uri="{FF2B5EF4-FFF2-40B4-BE49-F238E27FC236}">
                <a16:creationId xmlns:a16="http://schemas.microsoft.com/office/drawing/2014/main" id="{A699C40F-9E41-4542-9B11-796A86AD26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4124" y="845605"/>
            <a:ext cx="8664908" cy="438581"/>
          </a:xfrm>
        </p:spPr>
        <p:txBody>
          <a:bodyPr wrap="square" lIns="0" tIns="0" rIns="0" bIns="0" anchor="t">
            <a:noAutofit/>
          </a:bodyPr>
          <a:lstStyle>
            <a:lvl1pPr>
              <a:lnSpc>
                <a:spcPct val="100000"/>
              </a:lnSpc>
              <a:defRPr sz="2850"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tittel, 2 linjer</a:t>
            </a:r>
          </a:p>
        </p:txBody>
      </p:sp>
      <p:sp>
        <p:nvSpPr>
          <p:cNvPr id="21" name="Plassholder for tekst 7">
            <a:extLst>
              <a:ext uri="{FF2B5EF4-FFF2-40B4-BE49-F238E27FC236}">
                <a16:creationId xmlns:a16="http://schemas.microsoft.com/office/drawing/2014/main" id="{622C2CC7-5B68-7042-8890-38990784BA5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8697" y="307552"/>
            <a:ext cx="6028656" cy="207413"/>
          </a:xfrm>
        </p:spPr>
        <p:txBody>
          <a:bodyPr>
            <a:noAutofit/>
          </a:bodyPr>
          <a:lstStyle>
            <a:lvl1pPr marL="0" indent="0">
              <a:buNone/>
              <a:defRPr sz="1350" b="0">
                <a:solidFill>
                  <a:srgbClr val="878787"/>
                </a:solidFill>
              </a:defRPr>
            </a:lvl1pPr>
          </a:lstStyle>
          <a:p>
            <a:pPr lvl="0"/>
            <a:r>
              <a:rPr lang="nb-NO"/>
              <a:t>Emne</a:t>
            </a:r>
          </a:p>
        </p:txBody>
      </p:sp>
      <p:sp>
        <p:nvSpPr>
          <p:cNvPr id="32" name="Plassholder for bilde 8">
            <a:extLst>
              <a:ext uri="{FF2B5EF4-FFF2-40B4-BE49-F238E27FC236}">
                <a16:creationId xmlns:a16="http://schemas.microsoft.com/office/drawing/2014/main" id="{41C6E055-BD69-B748-9753-49B0602DFB6A}"/>
              </a:ext>
            </a:extLst>
          </p:cNvPr>
          <p:cNvSpPr>
            <a:spLocks noGrp="1"/>
          </p:cNvSpPr>
          <p:nvPr>
            <p:ph type="pic" sz="quarter" idx="54" hasCustomPrompt="1"/>
          </p:nvPr>
        </p:nvSpPr>
        <p:spPr>
          <a:xfrm>
            <a:off x="674124" y="1883586"/>
            <a:ext cx="3386447" cy="2026361"/>
          </a:xfrm>
          <a:prstGeom prst="rect">
            <a:avLst/>
          </a:prstGeom>
          <a:noFill/>
        </p:spPr>
        <p:txBody>
          <a:bodyPr lIns="0" tIns="0" rIns="0" bIns="0">
            <a:normAutofit/>
          </a:bodyPr>
          <a:lstStyle>
            <a:lvl1pPr>
              <a:defRPr sz="1350" b="0" i="0">
                <a:solidFill>
                  <a:srgbClr val="878787"/>
                </a:solidFill>
                <a:latin typeface="Arial Nova Light" panose="020B0304020202020204" pitchFamily="34" charset="0"/>
              </a:defRPr>
            </a:lvl1pPr>
          </a:lstStyle>
          <a:p>
            <a:r>
              <a:rPr lang="nb-NO" sz="1350" b="0" i="0">
                <a:latin typeface="Arial Nova Light" panose="020B0304020202020204" pitchFamily="34" charset="0"/>
              </a:rPr>
              <a:t>Bilde</a:t>
            </a:r>
            <a:endParaRPr lang="nb-NO"/>
          </a:p>
        </p:txBody>
      </p:sp>
      <p:sp>
        <p:nvSpPr>
          <p:cNvPr id="42" name="Plassholder for bilde 8">
            <a:extLst>
              <a:ext uri="{FF2B5EF4-FFF2-40B4-BE49-F238E27FC236}">
                <a16:creationId xmlns:a16="http://schemas.microsoft.com/office/drawing/2014/main" id="{094FDA0A-8AE1-3009-05FF-0A4E7F71D405}"/>
              </a:ext>
            </a:extLst>
          </p:cNvPr>
          <p:cNvSpPr>
            <a:spLocks noGrp="1"/>
          </p:cNvSpPr>
          <p:nvPr>
            <p:ph type="pic" sz="quarter" idx="83" hasCustomPrompt="1"/>
          </p:nvPr>
        </p:nvSpPr>
        <p:spPr>
          <a:xfrm>
            <a:off x="4430729" y="4131547"/>
            <a:ext cx="3360438" cy="2026361"/>
          </a:xfrm>
          <a:prstGeom prst="rect">
            <a:avLst/>
          </a:prstGeom>
          <a:noFill/>
        </p:spPr>
        <p:txBody>
          <a:bodyPr lIns="0" tIns="0" rIns="0" bIns="0">
            <a:normAutofit/>
          </a:bodyPr>
          <a:lstStyle>
            <a:lvl1pPr>
              <a:defRPr sz="1350" b="0" i="0">
                <a:solidFill>
                  <a:srgbClr val="878787"/>
                </a:solidFill>
                <a:latin typeface="Arial Nova Light" panose="020B0304020202020204" pitchFamily="34" charset="0"/>
              </a:defRPr>
            </a:lvl1pPr>
          </a:lstStyle>
          <a:p>
            <a:r>
              <a:rPr lang="nb-NO" sz="1350" b="0" i="0">
                <a:latin typeface="Arial Nova Light" panose="020B0304020202020204" pitchFamily="34" charset="0"/>
              </a:rPr>
              <a:t>Bilde</a:t>
            </a:r>
            <a:endParaRPr lang="nb-NO"/>
          </a:p>
        </p:txBody>
      </p:sp>
      <p:sp>
        <p:nvSpPr>
          <p:cNvPr id="43" name="Plassholder for bilde 8">
            <a:extLst>
              <a:ext uri="{FF2B5EF4-FFF2-40B4-BE49-F238E27FC236}">
                <a16:creationId xmlns:a16="http://schemas.microsoft.com/office/drawing/2014/main" id="{2BCFBB96-9ABB-F314-C0D5-5DEFBD73063B}"/>
              </a:ext>
            </a:extLst>
          </p:cNvPr>
          <p:cNvSpPr>
            <a:spLocks noGrp="1"/>
          </p:cNvSpPr>
          <p:nvPr>
            <p:ph type="pic" sz="quarter" idx="84" hasCustomPrompt="1"/>
          </p:nvPr>
        </p:nvSpPr>
        <p:spPr>
          <a:xfrm>
            <a:off x="8165509" y="1883586"/>
            <a:ext cx="3349117" cy="2026361"/>
          </a:xfrm>
          <a:prstGeom prst="rect">
            <a:avLst/>
          </a:prstGeom>
          <a:noFill/>
        </p:spPr>
        <p:txBody>
          <a:bodyPr lIns="0" tIns="0" rIns="0" bIns="0">
            <a:normAutofit/>
          </a:bodyPr>
          <a:lstStyle>
            <a:lvl1pPr>
              <a:defRPr sz="1350" b="0" i="0">
                <a:solidFill>
                  <a:srgbClr val="878787"/>
                </a:solidFill>
                <a:latin typeface="Arial Nova Light" panose="020B0304020202020204" pitchFamily="34" charset="0"/>
              </a:defRPr>
            </a:lvl1pPr>
          </a:lstStyle>
          <a:p>
            <a:r>
              <a:rPr lang="nb-NO" sz="1350" b="0" i="0">
                <a:latin typeface="Arial Nova Light" panose="020B0304020202020204" pitchFamily="34" charset="0"/>
              </a:rPr>
              <a:t>Bilde</a:t>
            </a:r>
            <a:endParaRPr lang="nb-NO"/>
          </a:p>
        </p:txBody>
      </p:sp>
      <p:sp>
        <p:nvSpPr>
          <p:cNvPr id="44" name="Plassholder for bilde 8">
            <a:extLst>
              <a:ext uri="{FF2B5EF4-FFF2-40B4-BE49-F238E27FC236}">
                <a16:creationId xmlns:a16="http://schemas.microsoft.com/office/drawing/2014/main" id="{E91AC100-D7BE-8A00-3654-4A8510DD04B6}"/>
              </a:ext>
            </a:extLst>
          </p:cNvPr>
          <p:cNvSpPr>
            <a:spLocks noGrp="1"/>
          </p:cNvSpPr>
          <p:nvPr>
            <p:ph type="pic" sz="quarter" idx="85" hasCustomPrompt="1"/>
          </p:nvPr>
        </p:nvSpPr>
        <p:spPr>
          <a:xfrm>
            <a:off x="8165509" y="4131547"/>
            <a:ext cx="3349060" cy="2026361"/>
          </a:xfrm>
          <a:prstGeom prst="rect">
            <a:avLst/>
          </a:prstGeom>
          <a:noFill/>
        </p:spPr>
        <p:txBody>
          <a:bodyPr lIns="0" tIns="0" rIns="0" bIns="0">
            <a:normAutofit/>
          </a:bodyPr>
          <a:lstStyle>
            <a:lvl1pPr>
              <a:defRPr sz="1350" b="0" i="0">
                <a:solidFill>
                  <a:srgbClr val="878787"/>
                </a:solidFill>
                <a:latin typeface="Arial Nova Light" panose="020B0304020202020204" pitchFamily="34" charset="0"/>
              </a:defRPr>
            </a:lvl1pPr>
          </a:lstStyle>
          <a:p>
            <a:r>
              <a:rPr lang="nb-NO" sz="1350" b="0" i="0">
                <a:latin typeface="Arial Nova Light" panose="020B0304020202020204" pitchFamily="34" charset="0"/>
              </a:rPr>
              <a:t>Bilde</a:t>
            </a:r>
            <a:endParaRPr lang="nb-NO"/>
          </a:p>
        </p:txBody>
      </p:sp>
      <p:sp>
        <p:nvSpPr>
          <p:cNvPr id="45" name="Plassholder for bilde 8">
            <a:extLst>
              <a:ext uri="{FF2B5EF4-FFF2-40B4-BE49-F238E27FC236}">
                <a16:creationId xmlns:a16="http://schemas.microsoft.com/office/drawing/2014/main" id="{D9486460-167D-9B36-CF1A-5CDEEE224FFD}"/>
              </a:ext>
            </a:extLst>
          </p:cNvPr>
          <p:cNvSpPr>
            <a:spLocks noGrp="1"/>
          </p:cNvSpPr>
          <p:nvPr>
            <p:ph type="pic" sz="quarter" idx="86" hasCustomPrompt="1"/>
          </p:nvPr>
        </p:nvSpPr>
        <p:spPr>
          <a:xfrm>
            <a:off x="674123" y="4131547"/>
            <a:ext cx="3366966" cy="2026361"/>
          </a:xfrm>
          <a:prstGeom prst="rect">
            <a:avLst/>
          </a:prstGeom>
          <a:noFill/>
        </p:spPr>
        <p:txBody>
          <a:bodyPr lIns="0" tIns="0" rIns="0" bIns="0">
            <a:normAutofit/>
          </a:bodyPr>
          <a:lstStyle>
            <a:lvl1pPr>
              <a:defRPr sz="1350" b="0" i="0">
                <a:solidFill>
                  <a:schemeClr val="tx1"/>
                </a:solidFill>
                <a:latin typeface="Arial Nova Light" panose="020B0304020202020204" pitchFamily="34" charset="0"/>
              </a:defRPr>
            </a:lvl1pPr>
          </a:lstStyle>
          <a:p>
            <a:r>
              <a:rPr lang="nb-NO" sz="1350" b="0" i="0">
                <a:latin typeface="Arial Nova Light" panose="020B0304020202020204" pitchFamily="34" charset="0"/>
              </a:rPr>
              <a:t>Bilde</a:t>
            </a:r>
            <a:endParaRPr lang="nb-NO"/>
          </a:p>
        </p:txBody>
      </p:sp>
      <p:sp>
        <p:nvSpPr>
          <p:cNvPr id="46" name="Plassholder for bilde 8">
            <a:extLst>
              <a:ext uri="{FF2B5EF4-FFF2-40B4-BE49-F238E27FC236}">
                <a16:creationId xmlns:a16="http://schemas.microsoft.com/office/drawing/2014/main" id="{6EEEC509-81A3-D30C-2673-55F436B62C3D}"/>
              </a:ext>
            </a:extLst>
          </p:cNvPr>
          <p:cNvSpPr>
            <a:spLocks noGrp="1"/>
          </p:cNvSpPr>
          <p:nvPr>
            <p:ph type="pic" sz="quarter" idx="87" hasCustomPrompt="1"/>
          </p:nvPr>
        </p:nvSpPr>
        <p:spPr>
          <a:xfrm>
            <a:off x="4434855" y="1890277"/>
            <a:ext cx="3360495" cy="2026361"/>
          </a:xfrm>
          <a:prstGeom prst="rect">
            <a:avLst/>
          </a:prstGeom>
          <a:noFill/>
        </p:spPr>
        <p:txBody>
          <a:bodyPr lIns="0" tIns="0" rIns="0" bIns="0">
            <a:normAutofit/>
          </a:bodyPr>
          <a:lstStyle>
            <a:lvl1pPr>
              <a:defRPr sz="1350" b="0" i="0">
                <a:solidFill>
                  <a:srgbClr val="878787"/>
                </a:solidFill>
                <a:latin typeface="Arial Nova Light" panose="020B0304020202020204" pitchFamily="34" charset="0"/>
              </a:defRPr>
            </a:lvl1pPr>
          </a:lstStyle>
          <a:p>
            <a:r>
              <a:rPr lang="nb-NO" sz="1350" b="0" i="0">
                <a:latin typeface="Arial Nova Light" panose="020B0304020202020204" pitchFamily="34" charset="0"/>
              </a:rPr>
              <a:t>Bilde</a:t>
            </a:r>
            <a:endParaRPr lang="nb-NO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46218B-001E-81FB-290A-1702E5EA0E76}"/>
              </a:ext>
            </a:extLst>
          </p:cNvPr>
          <p:cNvSpPr>
            <a:spLocks noGrp="1"/>
          </p:cNvSpPr>
          <p:nvPr>
            <p:ph type="dt" sz="half" idx="80"/>
          </p:nvPr>
        </p:nvSpPr>
        <p:spPr/>
        <p:txBody>
          <a:bodyPr/>
          <a:lstStyle/>
          <a:p>
            <a:fld id="{9D1EDC64-3E66-4141-9AF3-9E4DF33E82B1}" type="datetime1">
              <a:rPr lang="nb-NO" smtClean="0"/>
              <a:t>17.02.2025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1A13ED-1D1B-D9DF-9171-F4892623ED1D}"/>
              </a:ext>
            </a:extLst>
          </p:cNvPr>
          <p:cNvSpPr>
            <a:spLocks noGrp="1"/>
          </p:cNvSpPr>
          <p:nvPr>
            <p:ph type="ftr" sz="quarter" idx="81"/>
          </p:nvPr>
        </p:nvSpPr>
        <p:spPr>
          <a:xfrm>
            <a:off x="674124" y="6479747"/>
            <a:ext cx="9069001" cy="207749"/>
          </a:xfrm>
          <a:prstGeom prst="rect">
            <a:avLst/>
          </a:prstGeom>
        </p:spPr>
        <p:txBody>
          <a:bodyPr/>
          <a:lstStyle/>
          <a:p>
            <a:pPr algn="l"/>
            <a:endParaRPr lang="nb-NO"/>
          </a:p>
        </p:txBody>
      </p:sp>
      <p:sp>
        <p:nvSpPr>
          <p:cNvPr id="23" name="Plassholder for tekst 2">
            <a:extLst>
              <a:ext uri="{FF2B5EF4-FFF2-40B4-BE49-F238E27FC236}">
                <a16:creationId xmlns:a16="http://schemas.microsoft.com/office/drawing/2014/main" id="{8412BB1B-F06A-570A-A76D-9A4D5F57D18D}"/>
              </a:ext>
            </a:extLst>
          </p:cNvPr>
          <p:cNvSpPr>
            <a:spLocks noGrp="1"/>
          </p:cNvSpPr>
          <p:nvPr>
            <p:ph type="body" sz="quarter" idx="78" hasCustomPrompt="1"/>
          </p:nvPr>
        </p:nvSpPr>
        <p:spPr>
          <a:xfrm>
            <a:off x="674123" y="1873888"/>
            <a:ext cx="3386447" cy="202636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Tx/>
              <a:buFontTx/>
              <a:buNone/>
              <a:defRPr sz="1400" b="0" i="0" u="none" cap="none">
                <a:solidFill>
                  <a:schemeClr val="tx1"/>
                </a:solidFill>
                <a:latin typeface="+mn-lt"/>
              </a:defRPr>
            </a:lvl1pPr>
            <a:lvl2pPr marL="457124" indent="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Tx/>
              <a:buFontTx/>
              <a:buNone/>
              <a:defRPr sz="1500" b="0" i="0" u="none" cap="none">
                <a:solidFill>
                  <a:schemeClr val="tx1"/>
                </a:solidFill>
                <a:latin typeface="+mn-lt"/>
              </a:defRPr>
            </a:lvl2pPr>
            <a:lvl3pPr marL="914248" indent="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Tx/>
              <a:buFontTx/>
              <a:buNone/>
              <a:defRPr sz="1500" b="0" i="0" u="none" cap="none">
                <a:solidFill>
                  <a:schemeClr val="tx1"/>
                </a:solidFill>
                <a:latin typeface="+mn-lt"/>
              </a:defRPr>
            </a:lvl3pPr>
            <a:lvl4pPr marL="1371371" indent="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Tx/>
              <a:buFontTx/>
              <a:buNone/>
              <a:defRPr sz="1425" b="0" i="0" u="none" cap="none">
                <a:solidFill>
                  <a:schemeClr val="tx1"/>
                </a:solidFill>
                <a:latin typeface="+mn-lt"/>
              </a:defRPr>
            </a:lvl4pPr>
            <a:lvl5pPr marL="1828495" indent="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Tx/>
              <a:buFontTx/>
              <a:buNone/>
              <a:defRPr sz="1425" b="0" i="0" u="none" cap="none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nb-NO"/>
              <a:t>Klikk for å legge til tekst/bilde</a:t>
            </a:r>
          </a:p>
        </p:txBody>
      </p:sp>
      <p:sp>
        <p:nvSpPr>
          <p:cNvPr id="27" name="Plassholder for tekst 2">
            <a:extLst>
              <a:ext uri="{FF2B5EF4-FFF2-40B4-BE49-F238E27FC236}">
                <a16:creationId xmlns:a16="http://schemas.microsoft.com/office/drawing/2014/main" id="{CCEBA611-A752-CECF-FA99-C4A08D450D13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4434855" y="1880579"/>
            <a:ext cx="3360495" cy="202636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Tx/>
              <a:buFontTx/>
              <a:buNone/>
              <a:defRPr sz="1400" b="0" i="0" u="none" cap="none">
                <a:solidFill>
                  <a:schemeClr val="tx1"/>
                </a:solidFill>
                <a:latin typeface="+mn-lt"/>
              </a:defRPr>
            </a:lvl1pPr>
            <a:lvl2pPr marL="457124" indent="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Tx/>
              <a:buFontTx/>
              <a:buNone/>
              <a:defRPr sz="1500" b="0" i="0" u="none" cap="none">
                <a:solidFill>
                  <a:schemeClr val="tx1"/>
                </a:solidFill>
                <a:latin typeface="+mn-lt"/>
              </a:defRPr>
            </a:lvl2pPr>
            <a:lvl3pPr marL="914248" indent="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Tx/>
              <a:buFontTx/>
              <a:buNone/>
              <a:defRPr sz="1500" b="0" i="0" u="none" cap="none">
                <a:solidFill>
                  <a:schemeClr val="tx1"/>
                </a:solidFill>
                <a:latin typeface="+mn-lt"/>
              </a:defRPr>
            </a:lvl3pPr>
            <a:lvl4pPr marL="1371371" indent="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Tx/>
              <a:buFontTx/>
              <a:buNone/>
              <a:defRPr sz="1425" b="0" i="0" u="none" cap="none">
                <a:solidFill>
                  <a:schemeClr val="tx1"/>
                </a:solidFill>
                <a:latin typeface="+mn-lt"/>
              </a:defRPr>
            </a:lvl4pPr>
            <a:lvl5pPr marL="1828495" indent="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Tx/>
              <a:buFontTx/>
              <a:buNone/>
              <a:defRPr sz="1425" b="0" i="0" u="none" cap="none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nb-NO"/>
              <a:t>Klikk for å legge til tekst/bilde</a:t>
            </a:r>
          </a:p>
        </p:txBody>
      </p:sp>
      <p:sp>
        <p:nvSpPr>
          <p:cNvPr id="28" name="Plassholder for tekst 2">
            <a:extLst>
              <a:ext uri="{FF2B5EF4-FFF2-40B4-BE49-F238E27FC236}">
                <a16:creationId xmlns:a16="http://schemas.microsoft.com/office/drawing/2014/main" id="{173AF2D0-5393-E9FA-B0B1-EFD45FB2AB94}"/>
              </a:ext>
            </a:extLst>
          </p:cNvPr>
          <p:cNvSpPr>
            <a:spLocks noGrp="1"/>
          </p:cNvSpPr>
          <p:nvPr>
            <p:ph type="body" sz="quarter" idx="75" hasCustomPrompt="1"/>
          </p:nvPr>
        </p:nvSpPr>
        <p:spPr>
          <a:xfrm>
            <a:off x="4430729" y="4121849"/>
            <a:ext cx="3360438" cy="202636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Tx/>
              <a:buFontTx/>
              <a:buNone/>
              <a:defRPr sz="1400" b="0" i="0" u="none" cap="none">
                <a:solidFill>
                  <a:schemeClr val="tx1"/>
                </a:solidFill>
                <a:latin typeface="+mn-lt"/>
              </a:defRPr>
            </a:lvl1pPr>
            <a:lvl2pPr marL="457124" indent="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Tx/>
              <a:buFontTx/>
              <a:buNone/>
              <a:defRPr sz="1500" b="0" i="0" u="none" cap="none">
                <a:solidFill>
                  <a:schemeClr val="tx1"/>
                </a:solidFill>
                <a:latin typeface="+mn-lt"/>
              </a:defRPr>
            </a:lvl2pPr>
            <a:lvl3pPr marL="914248" indent="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Tx/>
              <a:buFontTx/>
              <a:buNone/>
              <a:defRPr sz="1500" b="0" i="0" u="none" cap="none">
                <a:solidFill>
                  <a:schemeClr val="tx1"/>
                </a:solidFill>
                <a:latin typeface="+mn-lt"/>
              </a:defRPr>
            </a:lvl3pPr>
            <a:lvl4pPr marL="1371371" indent="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Tx/>
              <a:buFontTx/>
              <a:buNone/>
              <a:defRPr sz="1425" b="0" i="0" u="none" cap="none">
                <a:solidFill>
                  <a:schemeClr val="tx1"/>
                </a:solidFill>
                <a:latin typeface="+mn-lt"/>
              </a:defRPr>
            </a:lvl4pPr>
            <a:lvl5pPr marL="1828495" indent="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Tx/>
              <a:buFontTx/>
              <a:buNone/>
              <a:defRPr sz="1425" b="0" i="0" u="none" cap="none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nb-NO"/>
              <a:t>Klikk for å legge til tekst/bilde</a:t>
            </a:r>
          </a:p>
        </p:txBody>
      </p:sp>
      <p:sp>
        <p:nvSpPr>
          <p:cNvPr id="34" name="Plassholder for tekst 2">
            <a:extLst>
              <a:ext uri="{FF2B5EF4-FFF2-40B4-BE49-F238E27FC236}">
                <a16:creationId xmlns:a16="http://schemas.microsoft.com/office/drawing/2014/main" id="{2292E588-542A-428B-303A-EF4AA0F1A55F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>
          <a:xfrm>
            <a:off x="8165509" y="1873888"/>
            <a:ext cx="3349117" cy="202636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Tx/>
              <a:buFontTx/>
              <a:buNone/>
              <a:defRPr sz="1400" b="0" i="0" u="none" cap="none">
                <a:solidFill>
                  <a:schemeClr val="tx1"/>
                </a:solidFill>
                <a:latin typeface="+mn-lt"/>
              </a:defRPr>
            </a:lvl1pPr>
            <a:lvl2pPr marL="457124" indent="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Tx/>
              <a:buFontTx/>
              <a:buNone/>
              <a:defRPr sz="1500" b="0" i="0" u="none" cap="none">
                <a:solidFill>
                  <a:schemeClr val="tx1"/>
                </a:solidFill>
                <a:latin typeface="+mn-lt"/>
              </a:defRPr>
            </a:lvl2pPr>
            <a:lvl3pPr marL="914248" indent="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Tx/>
              <a:buFontTx/>
              <a:buNone/>
              <a:defRPr sz="1500" b="0" i="0" u="none" cap="none">
                <a:solidFill>
                  <a:schemeClr val="tx1"/>
                </a:solidFill>
                <a:latin typeface="+mn-lt"/>
              </a:defRPr>
            </a:lvl3pPr>
            <a:lvl4pPr marL="1371371" indent="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Tx/>
              <a:buFontTx/>
              <a:buNone/>
              <a:defRPr sz="1425" b="0" i="0" u="none" cap="none">
                <a:solidFill>
                  <a:schemeClr val="tx1"/>
                </a:solidFill>
                <a:latin typeface="+mn-lt"/>
              </a:defRPr>
            </a:lvl4pPr>
            <a:lvl5pPr marL="1828495" indent="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Tx/>
              <a:buFontTx/>
              <a:buNone/>
              <a:defRPr sz="1425" b="0" i="0" u="none" cap="none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nb-NO"/>
              <a:t>Klikk for å legge til tekst/bilde</a:t>
            </a:r>
          </a:p>
        </p:txBody>
      </p:sp>
      <p:sp>
        <p:nvSpPr>
          <p:cNvPr id="38" name="Plassholder for tekst 2">
            <a:extLst>
              <a:ext uri="{FF2B5EF4-FFF2-40B4-BE49-F238E27FC236}">
                <a16:creationId xmlns:a16="http://schemas.microsoft.com/office/drawing/2014/main" id="{0EB55DE8-E1A6-5DCB-31C5-91EB6E606F44}"/>
              </a:ext>
            </a:extLst>
          </p:cNvPr>
          <p:cNvSpPr>
            <a:spLocks noGrp="1"/>
          </p:cNvSpPr>
          <p:nvPr>
            <p:ph type="body" sz="quarter" idx="77" hasCustomPrompt="1"/>
          </p:nvPr>
        </p:nvSpPr>
        <p:spPr>
          <a:xfrm>
            <a:off x="8165509" y="4121849"/>
            <a:ext cx="3349060" cy="202636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Tx/>
              <a:buFontTx/>
              <a:buNone/>
              <a:defRPr sz="1400" b="0" i="0" u="none" cap="none">
                <a:solidFill>
                  <a:schemeClr val="tx1"/>
                </a:solidFill>
                <a:latin typeface="+mn-lt"/>
              </a:defRPr>
            </a:lvl1pPr>
            <a:lvl2pPr marL="457124" indent="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Tx/>
              <a:buFontTx/>
              <a:buNone/>
              <a:defRPr sz="1500" b="0" i="0" u="none" cap="none">
                <a:solidFill>
                  <a:schemeClr val="tx1"/>
                </a:solidFill>
                <a:latin typeface="+mn-lt"/>
              </a:defRPr>
            </a:lvl2pPr>
            <a:lvl3pPr marL="914248" indent="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Tx/>
              <a:buFontTx/>
              <a:buNone/>
              <a:defRPr sz="1500" b="0" i="0" u="none" cap="none">
                <a:solidFill>
                  <a:schemeClr val="tx1"/>
                </a:solidFill>
                <a:latin typeface="+mn-lt"/>
              </a:defRPr>
            </a:lvl3pPr>
            <a:lvl4pPr marL="1371371" indent="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Tx/>
              <a:buFontTx/>
              <a:buNone/>
              <a:defRPr sz="1425" b="0" i="0" u="none" cap="none">
                <a:solidFill>
                  <a:schemeClr val="tx1"/>
                </a:solidFill>
                <a:latin typeface="+mn-lt"/>
              </a:defRPr>
            </a:lvl4pPr>
            <a:lvl5pPr marL="1828495" indent="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Tx/>
              <a:buFontTx/>
              <a:buNone/>
              <a:defRPr sz="1425" b="0" i="0" u="none" cap="none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nb-NO"/>
              <a:t>Klikk for å legge til tekst/bilde</a:t>
            </a:r>
          </a:p>
        </p:txBody>
      </p:sp>
      <p:sp>
        <p:nvSpPr>
          <p:cNvPr id="39" name="Plassholder for tekst 2">
            <a:extLst>
              <a:ext uri="{FF2B5EF4-FFF2-40B4-BE49-F238E27FC236}">
                <a16:creationId xmlns:a16="http://schemas.microsoft.com/office/drawing/2014/main" id="{A3981F60-B45E-2B85-2F6B-0321280D8B17}"/>
              </a:ext>
            </a:extLst>
          </p:cNvPr>
          <p:cNvSpPr>
            <a:spLocks noGrp="1"/>
          </p:cNvSpPr>
          <p:nvPr>
            <p:ph type="body" sz="quarter" idx="79" hasCustomPrompt="1"/>
          </p:nvPr>
        </p:nvSpPr>
        <p:spPr>
          <a:xfrm>
            <a:off x="674123" y="4121849"/>
            <a:ext cx="3366966" cy="202636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Tx/>
              <a:buFontTx/>
              <a:buNone/>
              <a:defRPr sz="1400" b="0" i="0" u="none" cap="none">
                <a:solidFill>
                  <a:schemeClr val="tx1"/>
                </a:solidFill>
                <a:latin typeface="+mn-lt"/>
              </a:defRPr>
            </a:lvl1pPr>
            <a:lvl2pPr marL="457124" indent="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Tx/>
              <a:buFontTx/>
              <a:buNone/>
              <a:defRPr sz="1500" b="0" i="0" u="none" cap="none">
                <a:solidFill>
                  <a:schemeClr val="tx1"/>
                </a:solidFill>
                <a:latin typeface="+mn-lt"/>
              </a:defRPr>
            </a:lvl2pPr>
            <a:lvl3pPr marL="914248" indent="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Tx/>
              <a:buFontTx/>
              <a:buNone/>
              <a:defRPr sz="1500" b="0" i="0" u="none" cap="none">
                <a:solidFill>
                  <a:schemeClr val="tx1"/>
                </a:solidFill>
                <a:latin typeface="+mn-lt"/>
              </a:defRPr>
            </a:lvl3pPr>
            <a:lvl4pPr marL="1371371" indent="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Tx/>
              <a:buFontTx/>
              <a:buNone/>
              <a:defRPr sz="1425" b="0" i="0" u="none" cap="none">
                <a:solidFill>
                  <a:schemeClr val="tx1"/>
                </a:solidFill>
                <a:latin typeface="+mn-lt"/>
              </a:defRPr>
            </a:lvl4pPr>
            <a:lvl5pPr marL="1828495" indent="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Tx/>
              <a:buFontTx/>
              <a:buNone/>
              <a:defRPr sz="1425" b="0" i="0" u="none" cap="none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nb-NO"/>
              <a:t>Klikk for å legge til tekst/bilde</a:t>
            </a:r>
          </a:p>
        </p:txBody>
      </p:sp>
      <p:cxnSp>
        <p:nvCxnSpPr>
          <p:cNvPr id="22" name="Rett linje 2">
            <a:extLst>
              <a:ext uri="{FF2B5EF4-FFF2-40B4-BE49-F238E27FC236}">
                <a16:creationId xmlns:a16="http://schemas.microsoft.com/office/drawing/2014/main" id="{EF454833-F004-F48E-F2EB-E64D2BBD0311}"/>
              </a:ext>
            </a:extLst>
          </p:cNvPr>
          <p:cNvCxnSpPr>
            <a:cxnSpLocks/>
          </p:cNvCxnSpPr>
          <p:nvPr userDrawn="1"/>
        </p:nvCxnSpPr>
        <p:spPr>
          <a:xfrm>
            <a:off x="7977494" y="1890277"/>
            <a:ext cx="0" cy="4267631"/>
          </a:xfrm>
          <a:prstGeom prst="line">
            <a:avLst/>
          </a:prstGeom>
          <a:ln w="25400">
            <a:solidFill>
              <a:schemeClr val="tx1">
                <a:lumMod val="10000"/>
                <a:lumOff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ett linje 2">
            <a:extLst>
              <a:ext uri="{FF2B5EF4-FFF2-40B4-BE49-F238E27FC236}">
                <a16:creationId xmlns:a16="http://schemas.microsoft.com/office/drawing/2014/main" id="{1E9F905F-45FC-1839-6D79-C5B97DD2CFCA}"/>
              </a:ext>
            </a:extLst>
          </p:cNvPr>
          <p:cNvCxnSpPr>
            <a:cxnSpLocks/>
          </p:cNvCxnSpPr>
          <p:nvPr userDrawn="1"/>
        </p:nvCxnSpPr>
        <p:spPr>
          <a:xfrm>
            <a:off x="4246848" y="1883586"/>
            <a:ext cx="0" cy="4274322"/>
          </a:xfrm>
          <a:prstGeom prst="line">
            <a:avLst/>
          </a:prstGeom>
          <a:ln w="25400">
            <a:solidFill>
              <a:schemeClr val="tx1">
                <a:lumMod val="10000"/>
                <a:lumOff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ktangel 25">
            <a:extLst>
              <a:ext uri="{FF2B5EF4-FFF2-40B4-BE49-F238E27FC236}">
                <a16:creationId xmlns:a16="http://schemas.microsoft.com/office/drawing/2014/main" id="{F3A3843F-140B-3C75-67BF-FC1E0817FD05}"/>
              </a:ext>
            </a:extLst>
          </p:cNvPr>
          <p:cNvSpPr/>
          <p:nvPr userDrawn="1"/>
        </p:nvSpPr>
        <p:spPr>
          <a:xfrm>
            <a:off x="12386178" y="0"/>
            <a:ext cx="4248192" cy="4780796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lvl="0"/>
            <a:r>
              <a:rPr lang="nb-NO" sz="1200" b="0"/>
              <a:t>Tittel og bilder med tekstfelt</a:t>
            </a: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 Light" panose="020F0302020204030204" pitchFamily="34" charset="0"/>
                <a:cs typeface="Arial Nova Light" panose="020F0302020204030204" pitchFamily="34" charset="0"/>
              </a:rPr>
              <a:t>Bruk kort og presis tittel. En tittel skal ikke overstige to linjer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nb-NO" sz="1200" b="0" i="0">
              <a:solidFill>
                <a:schemeClr val="tx1"/>
              </a:solidFill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b-NO" sz="1200" b="0" i="0">
                <a:solidFill>
                  <a:schemeClr val="tx1"/>
                </a:solidFill>
                <a:latin typeface="Arial Nova Light" panose="020F0302020204030204" pitchFamily="34" charset="0"/>
                <a:cs typeface="Arial Nova Light" panose="020F0302020204030204" pitchFamily="34" charset="0"/>
              </a:rPr>
              <a:t>Tekstfargen i NHOs presentasjoner er blå, sort og hvit – følg malen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nb-NO" sz="1200" b="0" i="0">
              <a:solidFill>
                <a:schemeClr val="tx1"/>
              </a:solidFill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b-NO" sz="1200" b="0" i="0">
                <a:solidFill>
                  <a:schemeClr val="tx1"/>
                </a:solidFill>
                <a:latin typeface="Arial Nova Light" panose="020F0302020204030204" pitchFamily="34" charset="0"/>
                <a:cs typeface="Arial Nova Light" panose="020F0302020204030204" pitchFamily="34" charset="0"/>
              </a:rPr>
              <a:t>Sekundærfarger skal kun benyttes i figurer og ikoner. Fargene finner du som egendefinerte farger i figurfyll eller figuromriss</a:t>
            </a:r>
          </a:p>
          <a:p>
            <a:pPr marL="0" marR="0" lvl="0" indent="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sz="1200" b="0" i="0">
              <a:solidFill>
                <a:schemeClr val="tx1"/>
              </a:solidFill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0" marR="0" lvl="0" indent="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" panose="020B0504020202020204" pitchFamily="34" charset="0"/>
              </a:rPr>
              <a:t>Bilde</a:t>
            </a:r>
            <a:r>
              <a:rPr lang="nb-NO" sz="1200" b="0" i="0">
                <a:solidFill>
                  <a:schemeClr val="tx1"/>
                </a:solidFill>
                <a:latin typeface="Arial Nova Light" panose="020F0302020204030204" pitchFamily="34" charset="0"/>
                <a:cs typeface="Arial Nova Light" panose="020F0302020204030204" pitchFamily="34" charset="0"/>
              </a:rPr>
              <a:t> </a:t>
            </a: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 Light" panose="020B0304020202020204" pitchFamily="34" charset="0"/>
              </a:rPr>
              <a:t>For å sette inn bilde klikk på bildeikonet og velg et bilde. </a:t>
            </a:r>
            <a:r>
              <a:rPr lang="nb-NO" sz="1200" b="0" i="0">
                <a:latin typeface="Arial Nova Light" panose="020B0304020202020204" pitchFamily="34" charset="0"/>
              </a:rPr>
              <a:t>Juster bildet med bildeverktøyet slik at det blir riktig</a:t>
            </a: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sz="1200" b="0" i="0"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latin typeface="Arial Nova Light" panose="020F0302020204030204" pitchFamily="34" charset="0"/>
                <a:cs typeface="Arial Nova Light" panose="020F0302020204030204" pitchFamily="34" charset="0"/>
              </a:rPr>
              <a:t>Se at bildet er skarpt, unngå å trekke i rammene. Juster bildet med bildeverktøyet slik at det blir riktig</a:t>
            </a: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sz="1200" b="0" i="0"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 Light" panose="020F0302020204030204" pitchFamily="34" charset="0"/>
                <a:cs typeface="Arial Nova Light" panose="020F0302020204030204" pitchFamily="34" charset="0"/>
              </a:rPr>
              <a:t>For å justere bildet trykk på «beskjær og fyll-knappen». Unngå å strekke bildet</a:t>
            </a: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sz="1200" b="0" i="0"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latin typeface="Arial Nova Light" panose="020F0302020204030204" pitchFamily="34" charset="0"/>
                <a:cs typeface="Arial Nova Light" panose="020F0302020204030204" pitchFamily="34" charset="0"/>
              </a:rPr>
              <a:t>Bilderettigheter: Det er ikke lov til å kopiere/bruke bilder uten å ha klarert med fotograf/eier av bildet</a:t>
            </a:r>
          </a:p>
          <a:p>
            <a:pPr marL="171450" marR="0" lvl="0" indent="-171450" algn="l" defTabSz="914248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sz="1200" b="0" i="0"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0" marR="0" lvl="0" indent="0" algn="l" defTabSz="914248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 Light" panose="020B0304020202020204" pitchFamily="34" charset="0"/>
              </a:rPr>
              <a:t>Se eventuelt etter alternativ mal</a:t>
            </a:r>
            <a:endParaRPr lang="nb-NO" sz="1200" b="0" i="0">
              <a:solidFill>
                <a:schemeClr val="tx1"/>
              </a:solidFill>
              <a:latin typeface="Arial Nova" panose="020B0504020202020204" pitchFamily="34" charset="0"/>
            </a:endParaRPr>
          </a:p>
        </p:txBody>
      </p:sp>
      <p:sp>
        <p:nvSpPr>
          <p:cNvPr id="25" name="Slide Number Placeholder 6">
            <a:extLst>
              <a:ext uri="{FF2B5EF4-FFF2-40B4-BE49-F238E27FC236}">
                <a16:creationId xmlns:a16="http://schemas.microsoft.com/office/drawing/2014/main" id="{9082E188-051A-C27A-9B99-589ED62A947A}"/>
              </a:ext>
            </a:extLst>
          </p:cNvPr>
          <p:cNvSpPr txBox="1">
            <a:spLocks/>
          </p:cNvSpPr>
          <p:nvPr userDrawn="1"/>
        </p:nvSpPr>
        <p:spPr>
          <a:xfrm>
            <a:off x="11571297" y="6491385"/>
            <a:ext cx="264293" cy="184666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defPPr>
              <a:defRPr lang="en-US"/>
            </a:defPPr>
            <a:lvl1pPr marL="0" algn="r" defTabSz="914248" rtl="0" eaLnBrk="1" latinLnBrk="0" hangingPunct="1"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124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48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71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95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619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743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866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90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7B102EC-AAEC-484C-8A9B-B15A6B4E7EEA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546397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2591" userDrawn="1">
          <p15:clr>
            <a:srgbClr val="FBAE40"/>
          </p15:clr>
        </p15:guide>
        <p15:guide id="3" orient="horz" pos="3884" userDrawn="1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6 innholdsboks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tel 1">
            <a:extLst>
              <a:ext uri="{FF2B5EF4-FFF2-40B4-BE49-F238E27FC236}">
                <a16:creationId xmlns:a16="http://schemas.microsoft.com/office/drawing/2014/main" id="{A699C40F-9E41-4542-9B11-796A86AD26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4124" y="845605"/>
            <a:ext cx="8664908" cy="438581"/>
          </a:xfrm>
        </p:spPr>
        <p:txBody>
          <a:bodyPr wrap="square" lIns="0" tIns="0" rIns="0" bIns="0" anchor="t">
            <a:noAutofit/>
          </a:bodyPr>
          <a:lstStyle>
            <a:lvl1pPr>
              <a:lnSpc>
                <a:spcPct val="100000"/>
              </a:lnSpc>
              <a:defRPr sz="2850"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tittel, 2 linjer</a:t>
            </a:r>
          </a:p>
        </p:txBody>
      </p:sp>
      <p:sp>
        <p:nvSpPr>
          <p:cNvPr id="21" name="Plassholder for tekst 7">
            <a:extLst>
              <a:ext uri="{FF2B5EF4-FFF2-40B4-BE49-F238E27FC236}">
                <a16:creationId xmlns:a16="http://schemas.microsoft.com/office/drawing/2014/main" id="{622C2CC7-5B68-7042-8890-38990784BA5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8697" y="307552"/>
            <a:ext cx="6028656" cy="207413"/>
          </a:xfrm>
        </p:spPr>
        <p:txBody>
          <a:bodyPr>
            <a:noAutofit/>
          </a:bodyPr>
          <a:lstStyle>
            <a:lvl1pPr marL="0" indent="0">
              <a:buNone/>
              <a:defRPr sz="1350" b="0">
                <a:solidFill>
                  <a:srgbClr val="878787"/>
                </a:solidFill>
              </a:defRPr>
            </a:lvl1pPr>
          </a:lstStyle>
          <a:p>
            <a:pPr lvl="0"/>
            <a:r>
              <a:rPr lang="nb-NO"/>
              <a:t>Emne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ACAC38-B489-7F3A-1F7D-6C41DECA2F60}"/>
              </a:ext>
            </a:extLst>
          </p:cNvPr>
          <p:cNvSpPr>
            <a:spLocks noGrp="1"/>
          </p:cNvSpPr>
          <p:nvPr>
            <p:ph type="dt" sz="half" idx="74"/>
          </p:nvPr>
        </p:nvSpPr>
        <p:spPr/>
        <p:txBody>
          <a:bodyPr/>
          <a:lstStyle/>
          <a:p>
            <a:fld id="{121882E0-E2A4-AD41-90E8-16A663CC71AD}" type="datetime1">
              <a:rPr lang="nb-NO" smtClean="0"/>
              <a:t>17.02.2025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EBB2BE-AD79-6A90-96DC-DA9E19753E6B}"/>
              </a:ext>
            </a:extLst>
          </p:cNvPr>
          <p:cNvSpPr>
            <a:spLocks noGrp="1"/>
          </p:cNvSpPr>
          <p:nvPr>
            <p:ph type="ftr" sz="quarter" idx="75"/>
          </p:nvPr>
        </p:nvSpPr>
        <p:spPr>
          <a:xfrm>
            <a:off x="674124" y="6479747"/>
            <a:ext cx="9069001" cy="207749"/>
          </a:xfrm>
          <a:prstGeom prst="rect">
            <a:avLst/>
          </a:prstGeom>
        </p:spPr>
        <p:txBody>
          <a:bodyPr/>
          <a:lstStyle/>
          <a:p>
            <a:pPr algn="l"/>
            <a:endParaRPr lang="nb-NO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D97FAA-042C-2595-9EAE-8B06D4430020}"/>
              </a:ext>
            </a:extLst>
          </p:cNvPr>
          <p:cNvSpPr>
            <a:spLocks noGrp="1"/>
          </p:cNvSpPr>
          <p:nvPr>
            <p:ph sz="quarter" idx="83" hasCustomPrompt="1"/>
          </p:nvPr>
        </p:nvSpPr>
        <p:spPr>
          <a:xfrm>
            <a:off x="4434856" y="1890007"/>
            <a:ext cx="3360495" cy="202636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Tx/>
              <a:buFontTx/>
              <a:buNone/>
              <a:defRPr sz="1400" b="0" i="0" u="none" cap="none">
                <a:solidFill>
                  <a:schemeClr val="tx1"/>
                </a:solidFill>
                <a:latin typeface="+mn-lt"/>
              </a:defRPr>
            </a:lvl1pPr>
            <a:lvl2pPr marL="457124" indent="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Tx/>
              <a:buFontTx/>
              <a:buNone/>
              <a:defRPr sz="1500" b="0" i="0" u="none" cap="none">
                <a:solidFill>
                  <a:schemeClr val="tx1"/>
                </a:solidFill>
                <a:latin typeface="+mn-lt"/>
              </a:defRPr>
            </a:lvl2pPr>
            <a:lvl3pPr marL="914248" indent="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Tx/>
              <a:buFontTx/>
              <a:buNone/>
              <a:defRPr sz="1500" b="0" i="0" u="none" cap="none">
                <a:solidFill>
                  <a:schemeClr val="tx1"/>
                </a:solidFill>
                <a:latin typeface="+mn-lt"/>
              </a:defRPr>
            </a:lvl3pPr>
            <a:lvl4pPr marL="1371371" indent="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Tx/>
              <a:buFontTx/>
              <a:buNone/>
              <a:defRPr sz="1425" b="0" i="0" u="none" cap="none">
                <a:solidFill>
                  <a:schemeClr val="tx1"/>
                </a:solidFill>
                <a:latin typeface="+mn-lt"/>
              </a:defRPr>
            </a:lvl4pPr>
            <a:lvl5pPr marL="1828495" indent="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Tx/>
              <a:buFontTx/>
              <a:buNone/>
              <a:defRPr sz="1425" b="0" i="0" u="none" cap="none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err="1"/>
              <a:t>Tekst</a:t>
            </a:r>
            <a:r>
              <a:rPr lang="en-US"/>
              <a:t> </a:t>
            </a:r>
            <a:r>
              <a:rPr lang="en-US" err="1"/>
              <a:t>eller</a:t>
            </a:r>
            <a:r>
              <a:rPr lang="en-US"/>
              <a:t> </a:t>
            </a:r>
            <a:r>
              <a:rPr lang="en-US" err="1"/>
              <a:t>klikk</a:t>
            </a:r>
            <a:r>
              <a:rPr lang="en-US"/>
              <a:t> </a:t>
            </a:r>
            <a:r>
              <a:rPr lang="en-US" err="1"/>
              <a:t>på</a:t>
            </a:r>
            <a:r>
              <a:rPr lang="en-US"/>
              <a:t> </a:t>
            </a:r>
            <a:r>
              <a:rPr lang="en-US" err="1"/>
              <a:t>ikonene</a:t>
            </a:r>
            <a:r>
              <a:rPr lang="en-US"/>
              <a:t> for å </a:t>
            </a:r>
            <a:r>
              <a:rPr lang="en-US" err="1"/>
              <a:t>legge</a:t>
            </a:r>
            <a:r>
              <a:rPr lang="en-US"/>
              <a:t> </a:t>
            </a:r>
            <a:r>
              <a:rPr lang="en-US" err="1"/>
              <a:t>til</a:t>
            </a:r>
            <a:r>
              <a:rPr lang="en-US"/>
              <a:t> </a:t>
            </a:r>
            <a:r>
              <a:rPr lang="en-US" err="1"/>
              <a:t>graf</a:t>
            </a:r>
            <a:r>
              <a:rPr lang="en-US"/>
              <a:t>/</a:t>
            </a:r>
            <a:r>
              <a:rPr lang="en-US" err="1"/>
              <a:t>tabell</a:t>
            </a:r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6F7DC6-72C2-8307-08ED-3ED903849C16}"/>
              </a:ext>
            </a:extLst>
          </p:cNvPr>
          <p:cNvSpPr>
            <a:spLocks noGrp="1"/>
          </p:cNvSpPr>
          <p:nvPr>
            <p:ph sz="quarter" idx="84" hasCustomPrompt="1"/>
          </p:nvPr>
        </p:nvSpPr>
        <p:spPr>
          <a:xfrm>
            <a:off x="4430729" y="4131277"/>
            <a:ext cx="3360438" cy="202636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Tx/>
              <a:buFontTx/>
              <a:buNone/>
              <a:defRPr sz="1400" b="0" i="0" u="none" cap="none">
                <a:solidFill>
                  <a:schemeClr val="tx1"/>
                </a:solidFill>
                <a:latin typeface="+mn-lt"/>
              </a:defRPr>
            </a:lvl1pPr>
            <a:lvl2pPr marL="457124" indent="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Tx/>
              <a:buFontTx/>
              <a:buNone/>
              <a:defRPr sz="1500" b="0" i="0" u="none" cap="none">
                <a:solidFill>
                  <a:schemeClr val="tx1"/>
                </a:solidFill>
                <a:latin typeface="+mn-lt"/>
              </a:defRPr>
            </a:lvl2pPr>
            <a:lvl3pPr marL="914248" indent="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Tx/>
              <a:buFontTx/>
              <a:buNone/>
              <a:defRPr sz="1500" b="0" i="0" u="none" cap="none">
                <a:solidFill>
                  <a:schemeClr val="tx1"/>
                </a:solidFill>
                <a:latin typeface="+mn-lt"/>
              </a:defRPr>
            </a:lvl3pPr>
            <a:lvl4pPr marL="1371371" indent="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Tx/>
              <a:buFontTx/>
              <a:buNone/>
              <a:defRPr sz="1425" b="0" i="0" u="none" cap="none">
                <a:solidFill>
                  <a:schemeClr val="tx1"/>
                </a:solidFill>
                <a:latin typeface="+mn-lt"/>
              </a:defRPr>
            </a:lvl4pPr>
            <a:lvl5pPr marL="1828495" indent="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Tx/>
              <a:buFontTx/>
              <a:buNone/>
              <a:defRPr sz="1425" b="0" i="0" u="none" cap="none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err="1"/>
              <a:t>Tekst</a:t>
            </a:r>
            <a:r>
              <a:rPr lang="en-US"/>
              <a:t> </a:t>
            </a:r>
            <a:r>
              <a:rPr lang="en-US" err="1"/>
              <a:t>eller</a:t>
            </a:r>
            <a:r>
              <a:rPr lang="en-US"/>
              <a:t> </a:t>
            </a:r>
            <a:r>
              <a:rPr lang="en-US" err="1"/>
              <a:t>klikk</a:t>
            </a:r>
            <a:r>
              <a:rPr lang="en-US"/>
              <a:t> </a:t>
            </a:r>
            <a:r>
              <a:rPr lang="en-US" err="1"/>
              <a:t>på</a:t>
            </a:r>
            <a:r>
              <a:rPr lang="en-US"/>
              <a:t> </a:t>
            </a:r>
            <a:r>
              <a:rPr lang="en-US" err="1"/>
              <a:t>ikonene</a:t>
            </a:r>
            <a:r>
              <a:rPr lang="en-US"/>
              <a:t> for å </a:t>
            </a:r>
            <a:r>
              <a:rPr lang="en-US" err="1"/>
              <a:t>legge</a:t>
            </a:r>
            <a:r>
              <a:rPr lang="en-US"/>
              <a:t> </a:t>
            </a:r>
            <a:r>
              <a:rPr lang="en-US" err="1"/>
              <a:t>til</a:t>
            </a:r>
            <a:r>
              <a:rPr lang="en-US"/>
              <a:t> </a:t>
            </a:r>
            <a:r>
              <a:rPr lang="en-US" err="1"/>
              <a:t>graf</a:t>
            </a:r>
            <a:r>
              <a:rPr lang="en-US"/>
              <a:t>/</a:t>
            </a:r>
            <a:r>
              <a:rPr lang="en-US" err="1"/>
              <a:t>tabell</a:t>
            </a:r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1DBCB78-8040-0F13-EC2C-8AB836FAE194}"/>
              </a:ext>
            </a:extLst>
          </p:cNvPr>
          <p:cNvSpPr>
            <a:spLocks noGrp="1"/>
          </p:cNvSpPr>
          <p:nvPr>
            <p:ph sz="quarter" idx="85" hasCustomPrompt="1"/>
          </p:nvPr>
        </p:nvSpPr>
        <p:spPr>
          <a:xfrm>
            <a:off x="8165510" y="1883316"/>
            <a:ext cx="3360486" cy="202636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Tx/>
              <a:buFontTx/>
              <a:buNone/>
              <a:defRPr sz="1400" b="0" i="0" u="none" cap="none">
                <a:solidFill>
                  <a:schemeClr val="tx1"/>
                </a:solidFill>
                <a:latin typeface="+mn-lt"/>
              </a:defRPr>
            </a:lvl1pPr>
            <a:lvl2pPr marL="457124" indent="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Tx/>
              <a:buFontTx/>
              <a:buNone/>
              <a:defRPr sz="1500" b="0" i="0" u="none" cap="none">
                <a:solidFill>
                  <a:schemeClr val="tx1"/>
                </a:solidFill>
                <a:latin typeface="+mn-lt"/>
              </a:defRPr>
            </a:lvl2pPr>
            <a:lvl3pPr marL="914248" indent="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Tx/>
              <a:buFontTx/>
              <a:buNone/>
              <a:defRPr sz="1500" b="0" i="0" u="none" cap="none">
                <a:solidFill>
                  <a:schemeClr val="tx1"/>
                </a:solidFill>
                <a:latin typeface="+mn-lt"/>
              </a:defRPr>
            </a:lvl3pPr>
            <a:lvl4pPr marL="1371371" indent="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Tx/>
              <a:buFontTx/>
              <a:buNone/>
              <a:defRPr sz="1425" b="0" i="0" u="none" cap="none">
                <a:solidFill>
                  <a:schemeClr val="tx1"/>
                </a:solidFill>
                <a:latin typeface="+mn-lt"/>
              </a:defRPr>
            </a:lvl4pPr>
            <a:lvl5pPr marL="1828495" indent="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Tx/>
              <a:buFontTx/>
              <a:buNone/>
              <a:defRPr sz="1425" b="0" i="0" u="none" cap="none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err="1"/>
              <a:t>Tekst</a:t>
            </a:r>
            <a:r>
              <a:rPr lang="en-US"/>
              <a:t> </a:t>
            </a:r>
            <a:r>
              <a:rPr lang="en-US" err="1"/>
              <a:t>eller</a:t>
            </a:r>
            <a:r>
              <a:rPr lang="en-US"/>
              <a:t> </a:t>
            </a:r>
            <a:r>
              <a:rPr lang="en-US" err="1"/>
              <a:t>klikk</a:t>
            </a:r>
            <a:r>
              <a:rPr lang="en-US"/>
              <a:t> </a:t>
            </a:r>
            <a:r>
              <a:rPr lang="en-US" err="1"/>
              <a:t>på</a:t>
            </a:r>
            <a:r>
              <a:rPr lang="en-US"/>
              <a:t> </a:t>
            </a:r>
            <a:r>
              <a:rPr lang="en-US" err="1"/>
              <a:t>ikonene</a:t>
            </a:r>
            <a:r>
              <a:rPr lang="en-US"/>
              <a:t> for å </a:t>
            </a:r>
            <a:r>
              <a:rPr lang="en-US" err="1"/>
              <a:t>legge</a:t>
            </a:r>
            <a:r>
              <a:rPr lang="en-US"/>
              <a:t> </a:t>
            </a:r>
            <a:r>
              <a:rPr lang="en-US" err="1"/>
              <a:t>til</a:t>
            </a:r>
            <a:r>
              <a:rPr lang="en-US"/>
              <a:t> </a:t>
            </a:r>
            <a:r>
              <a:rPr lang="en-US" err="1"/>
              <a:t>graf</a:t>
            </a:r>
            <a:r>
              <a:rPr lang="en-US"/>
              <a:t>/</a:t>
            </a:r>
            <a:r>
              <a:rPr lang="en-US" err="1"/>
              <a:t>tabellt</a:t>
            </a:r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29D24A3-0B07-1F94-7482-38B3EB388F27}"/>
              </a:ext>
            </a:extLst>
          </p:cNvPr>
          <p:cNvSpPr>
            <a:spLocks noGrp="1"/>
          </p:cNvSpPr>
          <p:nvPr>
            <p:ph sz="quarter" idx="86" hasCustomPrompt="1"/>
          </p:nvPr>
        </p:nvSpPr>
        <p:spPr>
          <a:xfrm>
            <a:off x="8165508" y="4131277"/>
            <a:ext cx="3360437" cy="202636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Tx/>
              <a:buFontTx/>
              <a:buNone/>
              <a:defRPr sz="1400" b="0" i="0" u="none" cap="none">
                <a:solidFill>
                  <a:schemeClr val="tx1"/>
                </a:solidFill>
                <a:latin typeface="+mn-lt"/>
              </a:defRPr>
            </a:lvl1pPr>
            <a:lvl2pPr marL="457124" indent="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Tx/>
              <a:buFontTx/>
              <a:buNone/>
              <a:defRPr sz="1500" b="0" i="0" u="none" cap="none">
                <a:solidFill>
                  <a:schemeClr val="tx1"/>
                </a:solidFill>
                <a:latin typeface="+mn-lt"/>
              </a:defRPr>
            </a:lvl2pPr>
            <a:lvl3pPr marL="914248" indent="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Tx/>
              <a:buFontTx/>
              <a:buNone/>
              <a:defRPr sz="1500" b="0" i="0" u="none" cap="none">
                <a:solidFill>
                  <a:schemeClr val="tx1"/>
                </a:solidFill>
                <a:latin typeface="+mn-lt"/>
              </a:defRPr>
            </a:lvl3pPr>
            <a:lvl4pPr marL="1371371" indent="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Tx/>
              <a:buFontTx/>
              <a:buNone/>
              <a:defRPr sz="1425" b="0" i="0" u="none" cap="none">
                <a:solidFill>
                  <a:schemeClr val="tx1"/>
                </a:solidFill>
                <a:latin typeface="+mn-lt"/>
              </a:defRPr>
            </a:lvl4pPr>
            <a:lvl5pPr marL="1828495" indent="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Tx/>
              <a:buFontTx/>
              <a:buNone/>
              <a:defRPr sz="1425" b="0" i="0" u="none" cap="none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err="1"/>
              <a:t>Tekst</a:t>
            </a:r>
            <a:r>
              <a:rPr lang="en-US"/>
              <a:t> </a:t>
            </a:r>
            <a:r>
              <a:rPr lang="en-US" err="1"/>
              <a:t>eller</a:t>
            </a:r>
            <a:r>
              <a:rPr lang="en-US"/>
              <a:t> </a:t>
            </a:r>
            <a:r>
              <a:rPr lang="en-US" err="1"/>
              <a:t>klikk</a:t>
            </a:r>
            <a:r>
              <a:rPr lang="en-US"/>
              <a:t> </a:t>
            </a:r>
            <a:r>
              <a:rPr lang="en-US" err="1"/>
              <a:t>på</a:t>
            </a:r>
            <a:r>
              <a:rPr lang="en-US"/>
              <a:t> </a:t>
            </a:r>
            <a:r>
              <a:rPr lang="en-US" err="1"/>
              <a:t>ikonene</a:t>
            </a:r>
            <a:r>
              <a:rPr lang="en-US"/>
              <a:t> for å </a:t>
            </a:r>
            <a:r>
              <a:rPr lang="en-US" err="1"/>
              <a:t>legge</a:t>
            </a:r>
            <a:r>
              <a:rPr lang="en-US"/>
              <a:t> </a:t>
            </a:r>
            <a:r>
              <a:rPr lang="en-US" err="1"/>
              <a:t>til</a:t>
            </a:r>
            <a:r>
              <a:rPr lang="en-US"/>
              <a:t> </a:t>
            </a:r>
            <a:r>
              <a:rPr lang="en-US" err="1"/>
              <a:t>graf</a:t>
            </a:r>
            <a:r>
              <a:rPr lang="en-US"/>
              <a:t>/</a:t>
            </a:r>
            <a:r>
              <a:rPr lang="en-US" err="1"/>
              <a:t>tabell</a:t>
            </a:r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4819EE9-EFDB-E0C0-D7FF-EDEA616D82E8}"/>
              </a:ext>
            </a:extLst>
          </p:cNvPr>
          <p:cNvSpPr>
            <a:spLocks noGrp="1"/>
          </p:cNvSpPr>
          <p:nvPr>
            <p:ph sz="quarter" idx="87" hasCustomPrompt="1"/>
          </p:nvPr>
        </p:nvSpPr>
        <p:spPr>
          <a:xfrm>
            <a:off x="674124" y="1883316"/>
            <a:ext cx="3386448" cy="202636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Tx/>
              <a:buFontTx/>
              <a:buNone/>
              <a:defRPr sz="1400" b="0" i="0" u="none" cap="none">
                <a:solidFill>
                  <a:schemeClr val="tx1"/>
                </a:solidFill>
                <a:latin typeface="+mn-lt"/>
              </a:defRPr>
            </a:lvl1pPr>
            <a:lvl2pPr marL="457124" indent="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Tx/>
              <a:buFontTx/>
              <a:buNone/>
              <a:defRPr sz="1500" b="0" i="0" u="none" cap="none">
                <a:solidFill>
                  <a:schemeClr val="tx1"/>
                </a:solidFill>
                <a:latin typeface="+mn-lt"/>
              </a:defRPr>
            </a:lvl2pPr>
            <a:lvl3pPr marL="914248" indent="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Tx/>
              <a:buFontTx/>
              <a:buNone/>
              <a:defRPr sz="1500" b="0" i="0" u="none" cap="none">
                <a:solidFill>
                  <a:schemeClr val="tx1"/>
                </a:solidFill>
                <a:latin typeface="+mn-lt"/>
              </a:defRPr>
            </a:lvl3pPr>
            <a:lvl4pPr marL="1371371" indent="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Tx/>
              <a:buFontTx/>
              <a:buNone/>
              <a:defRPr sz="1425" b="0" i="0" u="none" cap="none">
                <a:solidFill>
                  <a:schemeClr val="tx1"/>
                </a:solidFill>
                <a:latin typeface="+mn-lt"/>
              </a:defRPr>
            </a:lvl4pPr>
            <a:lvl5pPr marL="1828495" indent="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Tx/>
              <a:buFontTx/>
              <a:buNone/>
              <a:defRPr sz="1425" b="0" i="0" u="none" cap="none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err="1"/>
              <a:t>Tekst</a:t>
            </a:r>
            <a:r>
              <a:rPr lang="en-US"/>
              <a:t> </a:t>
            </a:r>
            <a:r>
              <a:rPr lang="en-US" err="1"/>
              <a:t>eller</a:t>
            </a:r>
            <a:r>
              <a:rPr lang="en-US"/>
              <a:t> </a:t>
            </a:r>
            <a:r>
              <a:rPr lang="en-US" err="1"/>
              <a:t>klikk</a:t>
            </a:r>
            <a:r>
              <a:rPr lang="en-US"/>
              <a:t> </a:t>
            </a:r>
            <a:r>
              <a:rPr lang="en-US" err="1"/>
              <a:t>på</a:t>
            </a:r>
            <a:r>
              <a:rPr lang="en-US"/>
              <a:t> </a:t>
            </a:r>
            <a:r>
              <a:rPr lang="en-US" err="1"/>
              <a:t>ikonene</a:t>
            </a:r>
            <a:r>
              <a:rPr lang="en-US"/>
              <a:t> for å </a:t>
            </a:r>
            <a:r>
              <a:rPr lang="en-US" err="1"/>
              <a:t>legge</a:t>
            </a:r>
            <a:r>
              <a:rPr lang="en-US"/>
              <a:t> </a:t>
            </a:r>
            <a:r>
              <a:rPr lang="en-US" err="1"/>
              <a:t>til</a:t>
            </a:r>
            <a:r>
              <a:rPr lang="en-US"/>
              <a:t> </a:t>
            </a:r>
            <a:r>
              <a:rPr lang="en-US" err="1"/>
              <a:t>graf</a:t>
            </a:r>
            <a:r>
              <a:rPr lang="en-US"/>
              <a:t>/</a:t>
            </a:r>
            <a:r>
              <a:rPr lang="en-US" err="1"/>
              <a:t>tabell</a:t>
            </a:r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1A22CF2D-1783-AD2E-8CD1-2B0DB06ABE22}"/>
              </a:ext>
            </a:extLst>
          </p:cNvPr>
          <p:cNvSpPr>
            <a:spLocks noGrp="1"/>
          </p:cNvSpPr>
          <p:nvPr>
            <p:ph sz="quarter" idx="88" hasCustomPrompt="1"/>
          </p:nvPr>
        </p:nvSpPr>
        <p:spPr>
          <a:xfrm>
            <a:off x="674124" y="4131277"/>
            <a:ext cx="3366965" cy="202636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Tx/>
              <a:buFontTx/>
              <a:buNone/>
              <a:defRPr sz="1400" b="0" i="0" u="none" cap="none">
                <a:solidFill>
                  <a:schemeClr val="tx1"/>
                </a:solidFill>
                <a:latin typeface="+mn-lt"/>
              </a:defRPr>
            </a:lvl1pPr>
            <a:lvl2pPr marL="457124" indent="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Tx/>
              <a:buFontTx/>
              <a:buNone/>
              <a:defRPr sz="1500" b="0" i="0" u="none" cap="none">
                <a:solidFill>
                  <a:schemeClr val="tx1"/>
                </a:solidFill>
                <a:latin typeface="+mn-lt"/>
              </a:defRPr>
            </a:lvl2pPr>
            <a:lvl3pPr marL="914248" indent="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Tx/>
              <a:buFontTx/>
              <a:buNone/>
              <a:defRPr sz="1500" b="0" i="0" u="none" cap="none">
                <a:solidFill>
                  <a:schemeClr val="tx1"/>
                </a:solidFill>
                <a:latin typeface="+mn-lt"/>
              </a:defRPr>
            </a:lvl3pPr>
            <a:lvl4pPr marL="1371371" indent="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Tx/>
              <a:buFontTx/>
              <a:buNone/>
              <a:defRPr sz="1425" b="0" i="0" u="none" cap="none">
                <a:solidFill>
                  <a:schemeClr val="tx1"/>
                </a:solidFill>
                <a:latin typeface="+mn-lt"/>
              </a:defRPr>
            </a:lvl4pPr>
            <a:lvl5pPr marL="1828495" indent="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Tx/>
              <a:buFontTx/>
              <a:buNone/>
              <a:defRPr sz="1425" b="0" i="0" u="none" cap="none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err="1"/>
              <a:t>Tekst</a:t>
            </a:r>
            <a:r>
              <a:rPr lang="en-US"/>
              <a:t> </a:t>
            </a:r>
            <a:r>
              <a:rPr lang="en-US" err="1"/>
              <a:t>eller</a:t>
            </a:r>
            <a:r>
              <a:rPr lang="en-US"/>
              <a:t> </a:t>
            </a:r>
            <a:r>
              <a:rPr lang="en-US" err="1"/>
              <a:t>klikk</a:t>
            </a:r>
            <a:r>
              <a:rPr lang="en-US"/>
              <a:t> </a:t>
            </a:r>
            <a:r>
              <a:rPr lang="en-US" err="1"/>
              <a:t>på</a:t>
            </a:r>
            <a:r>
              <a:rPr lang="en-US"/>
              <a:t> </a:t>
            </a:r>
            <a:r>
              <a:rPr lang="en-US" err="1"/>
              <a:t>ikonene</a:t>
            </a:r>
            <a:r>
              <a:rPr lang="en-US"/>
              <a:t> for å </a:t>
            </a:r>
            <a:r>
              <a:rPr lang="en-US" err="1"/>
              <a:t>legge</a:t>
            </a:r>
            <a:r>
              <a:rPr lang="en-US"/>
              <a:t> </a:t>
            </a:r>
            <a:r>
              <a:rPr lang="en-US" err="1"/>
              <a:t>til</a:t>
            </a:r>
            <a:r>
              <a:rPr lang="en-US"/>
              <a:t> </a:t>
            </a:r>
            <a:r>
              <a:rPr lang="en-US" err="1"/>
              <a:t>graf</a:t>
            </a:r>
            <a:r>
              <a:rPr lang="en-US"/>
              <a:t>/</a:t>
            </a:r>
            <a:r>
              <a:rPr lang="en-US" err="1"/>
              <a:t>tabell</a:t>
            </a:r>
            <a:endParaRPr lang="en-US"/>
          </a:p>
        </p:txBody>
      </p:sp>
      <p:cxnSp>
        <p:nvCxnSpPr>
          <p:cNvPr id="16" name="Rett linje 2">
            <a:extLst>
              <a:ext uri="{FF2B5EF4-FFF2-40B4-BE49-F238E27FC236}">
                <a16:creationId xmlns:a16="http://schemas.microsoft.com/office/drawing/2014/main" id="{04C17301-96E0-F3A3-7079-4F189CE699FC}"/>
              </a:ext>
            </a:extLst>
          </p:cNvPr>
          <p:cNvCxnSpPr>
            <a:cxnSpLocks/>
          </p:cNvCxnSpPr>
          <p:nvPr userDrawn="1"/>
        </p:nvCxnSpPr>
        <p:spPr>
          <a:xfrm>
            <a:off x="7977494" y="1890006"/>
            <a:ext cx="0" cy="4267631"/>
          </a:xfrm>
          <a:prstGeom prst="line">
            <a:avLst/>
          </a:prstGeom>
          <a:ln w="25400">
            <a:solidFill>
              <a:schemeClr val="tx1">
                <a:lumMod val="10000"/>
                <a:lumOff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tt linje 2">
            <a:extLst>
              <a:ext uri="{FF2B5EF4-FFF2-40B4-BE49-F238E27FC236}">
                <a16:creationId xmlns:a16="http://schemas.microsoft.com/office/drawing/2014/main" id="{B41E6BFF-6278-38B2-4749-CD87D564BD99}"/>
              </a:ext>
            </a:extLst>
          </p:cNvPr>
          <p:cNvCxnSpPr>
            <a:cxnSpLocks/>
          </p:cNvCxnSpPr>
          <p:nvPr userDrawn="1"/>
        </p:nvCxnSpPr>
        <p:spPr>
          <a:xfrm>
            <a:off x="4246848" y="1883315"/>
            <a:ext cx="0" cy="4274322"/>
          </a:xfrm>
          <a:prstGeom prst="line">
            <a:avLst/>
          </a:prstGeom>
          <a:ln w="25400">
            <a:solidFill>
              <a:schemeClr val="tx1">
                <a:lumMod val="10000"/>
                <a:lumOff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ktangel 18">
            <a:extLst>
              <a:ext uri="{FF2B5EF4-FFF2-40B4-BE49-F238E27FC236}">
                <a16:creationId xmlns:a16="http://schemas.microsoft.com/office/drawing/2014/main" id="{5663A349-A1EC-4546-7CF5-47AF65B5B64B}"/>
              </a:ext>
            </a:extLst>
          </p:cNvPr>
          <p:cNvSpPr/>
          <p:nvPr userDrawn="1"/>
        </p:nvSpPr>
        <p:spPr>
          <a:xfrm>
            <a:off x="12406951" y="0"/>
            <a:ext cx="3095191" cy="5391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200">
                <a:solidFill>
                  <a:schemeClr val="tx1"/>
                </a:solidFill>
              </a:rPr>
              <a:t>Tittel, tekst eller graf/tabell</a:t>
            </a: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 Light" panose="020F0302020204030204" pitchFamily="34" charset="0"/>
                <a:cs typeface="Arial Nova Light" panose="020F0302020204030204" pitchFamily="34" charset="0"/>
              </a:rPr>
              <a:t>Bruk kort og presis tittel. En tittel skal ikke overstige to linjer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nb-NO" sz="1200" b="0" i="0">
              <a:solidFill>
                <a:schemeClr val="tx1"/>
              </a:solidFill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b-NO" sz="1200" b="0" i="0">
                <a:solidFill>
                  <a:schemeClr val="tx1"/>
                </a:solidFill>
                <a:latin typeface="Arial Nova Light" panose="020F0302020204030204" pitchFamily="34" charset="0"/>
                <a:cs typeface="Arial Nova Light" panose="020F0302020204030204" pitchFamily="34" charset="0"/>
              </a:rPr>
              <a:t>Tekstfargen i NHOs presentasjoner er blå, sort og hvit – følg malen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nb-NO" sz="1200" b="0" i="0">
              <a:solidFill>
                <a:schemeClr val="tx1"/>
              </a:solidFill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b-NO" sz="1200" b="0" i="0">
                <a:solidFill>
                  <a:schemeClr val="tx1"/>
                </a:solidFill>
                <a:latin typeface="Arial Nova Light" panose="020F0302020204030204" pitchFamily="34" charset="0"/>
                <a:cs typeface="Arial Nova Light" panose="020F0302020204030204" pitchFamily="34" charset="0"/>
              </a:rPr>
              <a:t>Sekundærfarger skal kun benyttes i figurer og ikoner. Fargene finner du som egendefinerte farger i figurfyll eller figuromriss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nb-NO" sz="1200" b="0" i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pPr marL="0" marR="0" lvl="0" indent="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" panose="020B0504020202020204" pitchFamily="34" charset="0"/>
              </a:rPr>
              <a:t>Graf/tabell</a:t>
            </a:r>
            <a:endParaRPr lang="nb-NO" sz="1200" b="0" i="0">
              <a:solidFill>
                <a:schemeClr val="tx1"/>
              </a:solidFill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 Light" panose="020B0304020202020204" pitchFamily="34" charset="0"/>
              </a:rPr>
              <a:t>For å sette inn graf/tabell klikk på ikonet. </a:t>
            </a:r>
            <a:r>
              <a:rPr lang="nb-NO" sz="1200" b="0" i="0">
                <a:latin typeface="Arial Nova Light" panose="020B0304020202020204" pitchFamily="34" charset="0"/>
              </a:rPr>
              <a:t>Juster bildet med bildeverktøyet slik at det blir riktig</a:t>
            </a: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sz="1200" b="0" i="0"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 Light" panose="020F0302020204030204" pitchFamily="34" charset="0"/>
                <a:cs typeface="Arial Nova Light" panose="020F0302020204030204" pitchFamily="34" charset="0"/>
              </a:rPr>
              <a:t>For å justere bildet trykk på «beskjær og fyll-knappen». Unngå å strekke bildet</a:t>
            </a: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sz="1200" b="0" i="0">
              <a:solidFill>
                <a:schemeClr val="tx1"/>
              </a:solidFill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 Light" panose="020B0304020202020204" pitchFamily="34" charset="0"/>
              </a:rPr>
              <a:t>Husk at du kan lage graf/tabell i </a:t>
            </a:r>
            <a:r>
              <a:rPr lang="nb-NO" sz="1200" b="0" i="0" err="1">
                <a:solidFill>
                  <a:schemeClr val="tx1"/>
                </a:solidFill>
                <a:latin typeface="Arial Nova Light" panose="020B0304020202020204" pitchFamily="34" charset="0"/>
              </a:rPr>
              <a:t>PowerBi</a:t>
            </a:r>
            <a:r>
              <a:rPr lang="nb-NO" sz="1200" b="0" i="0">
                <a:solidFill>
                  <a:schemeClr val="tx1"/>
                </a:solidFill>
                <a:latin typeface="Arial Nova Light" panose="020B0304020202020204" pitchFamily="34" charset="0"/>
              </a:rPr>
              <a:t>. Lim inn i rammen</a:t>
            </a: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sz="1200" b="0" i="0">
              <a:solidFill>
                <a:schemeClr val="tx1"/>
              </a:solidFill>
              <a:latin typeface="Arial Nova Light" panose="020B0304020202020204" pitchFamily="34" charset="0"/>
              <a:cs typeface="Arial Nova Light" panose="020F0302020204030204" pitchFamily="34" charset="0"/>
            </a:endParaRP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 Light" panose="020B0304020202020204" pitchFamily="34" charset="0"/>
              </a:rPr>
              <a:t>NHOs grafer har definerte farger</a:t>
            </a:r>
            <a:endParaRPr lang="nb-NO" sz="1200" b="0" i="0">
              <a:solidFill>
                <a:schemeClr val="tx1"/>
              </a:solidFill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sz="1200" b="0" i="0"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sz="1200" b="0" i="0"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0" marR="0" lvl="0" indent="0" algn="l" defTabSz="914248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 Light" panose="020B0304020202020204" pitchFamily="34" charset="0"/>
              </a:rPr>
              <a:t>Se eventuelt etter alternativ mal</a:t>
            </a:r>
            <a:endParaRPr lang="nb-NO" sz="1200" b="0" i="0">
              <a:solidFill>
                <a:schemeClr val="tx1"/>
              </a:solidFill>
              <a:latin typeface="Arial Nova" panose="020B0504020202020204" pitchFamily="34" charset="0"/>
            </a:endParaRPr>
          </a:p>
        </p:txBody>
      </p:sp>
      <p:sp>
        <p:nvSpPr>
          <p:cNvPr id="20" name="Slide Number Placeholder 6">
            <a:extLst>
              <a:ext uri="{FF2B5EF4-FFF2-40B4-BE49-F238E27FC236}">
                <a16:creationId xmlns:a16="http://schemas.microsoft.com/office/drawing/2014/main" id="{BE4FCC23-8218-FF9B-9476-2FC00633EB87}"/>
              </a:ext>
            </a:extLst>
          </p:cNvPr>
          <p:cNvSpPr txBox="1">
            <a:spLocks/>
          </p:cNvSpPr>
          <p:nvPr userDrawn="1"/>
        </p:nvSpPr>
        <p:spPr>
          <a:xfrm>
            <a:off x="11571297" y="6491385"/>
            <a:ext cx="264293" cy="184666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defPPr>
              <a:defRPr lang="en-US"/>
            </a:defPPr>
            <a:lvl1pPr marL="0" algn="r" defTabSz="914248" rtl="0" eaLnBrk="1" latinLnBrk="0" hangingPunct="1"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124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48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71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95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619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743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866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90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7B102EC-AAEC-484C-8A9B-B15A6B4E7EEA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428882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1" userDrawn="1">
          <p15:clr>
            <a:srgbClr val="FBAE40"/>
          </p15:clr>
        </p15:guide>
        <p15:guide id="3" orient="horz" pos="2432" userDrawn="1">
          <p15:clr>
            <a:srgbClr val="FBAE40"/>
          </p15:clr>
        </p15:guide>
        <p15:guide id="4" orient="horz" pos="3884" userDrawn="1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dekk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8">
            <a:extLst>
              <a:ext uri="{FF2B5EF4-FFF2-40B4-BE49-F238E27FC236}">
                <a16:creationId xmlns:a16="http://schemas.microsoft.com/office/drawing/2014/main" id="{DE696432-A4B9-5AB4-4D28-1733FB73574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-1"/>
            <a:ext cx="12192000" cy="6858000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None/>
              <a:defRPr sz="1350" b="0" i="0">
                <a:solidFill>
                  <a:schemeClr val="tx1"/>
                </a:solidFill>
                <a:latin typeface="Arial Nova Light" panose="020B0304020202020204" pitchFamily="34" charset="0"/>
              </a:defRPr>
            </a:lvl1pPr>
          </a:lstStyle>
          <a:p>
            <a:r>
              <a:rPr lang="nb-NO" sz="1350"/>
              <a:t>Klikk på ikonet for å legge til et bilde</a:t>
            </a:r>
            <a:endParaRPr lang="en-GB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4D58595-D507-46BE-9A68-223EDA6B1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F8A0CF1F-4463-C84A-9694-72B4538A3460}" type="datetime1">
              <a:rPr lang="nb-NO" smtClean="0"/>
              <a:t>17.02.2025</a:t>
            </a:fld>
            <a:endParaRPr lang="nb-NO"/>
          </a:p>
        </p:txBody>
      </p:sp>
      <p:pic>
        <p:nvPicPr>
          <p:cNvPr id="9" name="logo_hvit" hidden="1">
            <a:extLst>
              <a:ext uri="{FF2B5EF4-FFF2-40B4-BE49-F238E27FC236}">
                <a16:creationId xmlns:a16="http://schemas.microsoft.com/office/drawing/2014/main" id="{7A49746E-E2D3-F3A3-573E-E0202280E2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82379" y="295769"/>
            <a:ext cx="869322" cy="205912"/>
          </a:xfrm>
          <a:prstGeom prst="rect">
            <a:avLst/>
          </a:prstGeom>
        </p:spPr>
      </p:pic>
      <p:pic>
        <p:nvPicPr>
          <p:cNvPr id="12" name="logo_blaa" descr="Shape&#10;&#10;Description automatically generated with medium confidence" hidden="1">
            <a:extLst>
              <a:ext uri="{FF2B5EF4-FFF2-40B4-BE49-F238E27FC236}">
                <a16:creationId xmlns:a16="http://schemas.microsoft.com/office/drawing/2014/main" id="{5AD8E919-B5CB-879F-EDA7-29B31028CAA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2380" y="295770"/>
            <a:ext cx="862385" cy="205912"/>
          </a:xfrm>
          <a:prstGeom prst="rect">
            <a:avLst/>
          </a:prstGeom>
        </p:spPr>
      </p:pic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ED826B1F-1422-01AF-B58B-07EF0F29960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0982380" y="295770"/>
            <a:ext cx="868085" cy="205912"/>
          </a:xfrm>
          <a:blipFill>
            <a:blip r:embed="rId5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 </a:t>
            </a:r>
            <a:endParaRPr lang="nb-NO"/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5748A900-8467-9A49-2159-80B86E8F00E9}"/>
              </a:ext>
            </a:extLst>
          </p:cNvPr>
          <p:cNvSpPr/>
          <p:nvPr userDrawn="1"/>
        </p:nvSpPr>
        <p:spPr>
          <a:xfrm>
            <a:off x="12386178" y="0"/>
            <a:ext cx="4248192" cy="3246723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0" marR="0" lvl="0" indent="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" panose="020B0504020202020204" pitchFamily="34" charset="0"/>
              </a:rPr>
              <a:t>Bilde</a:t>
            </a:r>
            <a:r>
              <a:rPr lang="nb-NO" sz="1200" b="0" i="0">
                <a:solidFill>
                  <a:schemeClr val="tx1"/>
                </a:solidFill>
                <a:latin typeface="Arial Nova Light" panose="020F0302020204030204" pitchFamily="34" charset="0"/>
                <a:cs typeface="Arial Nova Light" panose="020F0302020204030204" pitchFamily="34" charset="0"/>
              </a:rPr>
              <a:t> </a:t>
            </a: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 Light" panose="020B0304020202020204" pitchFamily="34" charset="0"/>
              </a:rPr>
              <a:t>For å sette inn bilde klikk på bildeikonet og velg et bilde. </a:t>
            </a:r>
            <a:r>
              <a:rPr lang="nb-NO" sz="1200" b="0" i="0">
                <a:latin typeface="Arial Nova Light" panose="020B0304020202020204" pitchFamily="34" charset="0"/>
              </a:rPr>
              <a:t>Juster bildet med bildeverktøyet slik at det blir riktig</a:t>
            </a:r>
          </a:p>
          <a:p>
            <a:pPr marL="0" marR="0" lvl="0" indent="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sz="1200" b="0" i="0"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latin typeface="Arial Nova Light" panose="020F0302020204030204" pitchFamily="34" charset="0"/>
                <a:cs typeface="Arial Nova Light" panose="020F0302020204030204" pitchFamily="34" charset="0"/>
              </a:rPr>
              <a:t>Se at bildet er skarpt, unngå å trekke i rammene. Juster bildet med bildeverktøyet slik at det blir riktig</a:t>
            </a: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sz="1200" b="0" i="0"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 Light" panose="020F0302020204030204" pitchFamily="34" charset="0"/>
                <a:cs typeface="Arial Nova Light" panose="020F0302020204030204" pitchFamily="34" charset="0"/>
              </a:rPr>
              <a:t>For å justere bildet trykk på «beskjær og fyll-knappen». Unngå å strekke bildet</a:t>
            </a: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sz="1200" b="0" i="0"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latin typeface="Arial Nova Light" panose="020F0302020204030204" pitchFamily="34" charset="0"/>
                <a:cs typeface="Arial Nova Light" panose="020F0302020204030204" pitchFamily="34" charset="0"/>
              </a:rPr>
              <a:t>Bilderettigheter: Det er ikke lov til å kopiere/bruke bilder uten å ha klarert med fotograf/eier av bildet</a:t>
            </a:r>
          </a:p>
          <a:p>
            <a:pPr marL="0" marR="0" lvl="0" indent="0" algn="l" defTabSz="914248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sz="1200" b="0" i="0"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0" marR="0" lvl="0" indent="0" algn="l" defTabSz="914248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 Light" panose="020B0304020202020204" pitchFamily="34" charset="0"/>
              </a:rPr>
              <a:t>Se eventuelt etter alternativ mal</a:t>
            </a:r>
            <a:endParaRPr lang="nb-NO" sz="1200" b="0" i="0">
              <a:solidFill>
                <a:schemeClr val="tx1"/>
              </a:solidFill>
              <a:latin typeface="Arial Nova" panose="020B0504020202020204" pitchFamily="34" charset="0"/>
            </a:endParaRPr>
          </a:p>
          <a:p>
            <a:pPr marL="0" marR="0" lvl="0" indent="0" algn="l" defTabSz="914248" rtl="0" eaLnBrk="1" fontAlgn="auto" latinLnBrk="0" hangingPunct="1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sz="1200" b="0" i="0">
              <a:solidFill>
                <a:schemeClr val="tx1"/>
              </a:solidFill>
              <a:latin typeface="Arial Nova Light" panose="020F0302020204030204" pitchFamily="34" charset="0"/>
              <a:cs typeface="Arial Nova Light" panose="020F0302020204030204" pitchFamily="34" charset="0"/>
            </a:endParaRPr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8959A05B-1D4E-62A6-4951-49A20043376A}"/>
              </a:ext>
            </a:extLst>
          </p:cNvPr>
          <p:cNvSpPr txBox="1">
            <a:spLocks/>
          </p:cNvSpPr>
          <p:nvPr userDrawn="1"/>
        </p:nvSpPr>
        <p:spPr>
          <a:xfrm>
            <a:off x="11571297" y="6491385"/>
            <a:ext cx="264293" cy="184666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defPPr>
              <a:defRPr lang="en-US"/>
            </a:defPPr>
            <a:lvl1pPr marL="0" algn="r" defTabSz="914248" rtl="0" eaLnBrk="1" latinLnBrk="0" hangingPunct="1"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124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48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71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95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619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743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866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90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7B102EC-AAEC-484C-8A9B-B15A6B4E7EEA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49064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52" userDrawn="1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dsli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Line">
            <a:extLst>
              <a:ext uri="{FF2B5EF4-FFF2-40B4-BE49-F238E27FC236}">
                <a16:creationId xmlns:a16="http://schemas.microsoft.com/office/drawing/2014/main" id="{D1E8674F-7797-4752-B1E1-D365FE16B890}"/>
              </a:ext>
            </a:extLst>
          </p:cNvPr>
          <p:cNvSpPr/>
          <p:nvPr/>
        </p:nvSpPr>
        <p:spPr>
          <a:xfrm>
            <a:off x="2336224" y="4248253"/>
            <a:ext cx="7519553" cy="177336"/>
          </a:xfrm>
          <a:custGeom>
            <a:avLst/>
            <a:gdLst>
              <a:gd name="connsiteX0" fmla="*/ 0 w 12546000"/>
              <a:gd name="connsiteY0" fmla="*/ 0 h 12698"/>
              <a:gd name="connsiteX1" fmla="*/ 12546000 w 12546000"/>
              <a:gd name="connsiteY1" fmla="*/ 0 h 12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546000" h="12698">
                <a:moveTo>
                  <a:pt x="0" y="0"/>
                </a:moveTo>
                <a:lnTo>
                  <a:pt x="12546000" y="0"/>
                </a:lnTo>
              </a:path>
            </a:pathLst>
          </a:custGeom>
          <a:ln w="25394" cap="flat">
            <a:solidFill>
              <a:srgbClr val="022F57"/>
            </a:solidFill>
            <a:prstDash val="solid"/>
            <a:miter/>
          </a:ln>
        </p:spPr>
        <p:txBody>
          <a:bodyPr rtlCol="0" anchor="ctr"/>
          <a:lstStyle/>
          <a:p>
            <a:endParaRPr lang="nb-NO" sz="1350"/>
          </a:p>
        </p:txBody>
      </p:sp>
      <p:sp>
        <p:nvSpPr>
          <p:cNvPr id="41" name="Line">
            <a:extLst>
              <a:ext uri="{FF2B5EF4-FFF2-40B4-BE49-F238E27FC236}">
                <a16:creationId xmlns:a16="http://schemas.microsoft.com/office/drawing/2014/main" id="{2169A50D-0303-44A0-91D6-D5BFAF49B5D9}"/>
              </a:ext>
            </a:extLst>
          </p:cNvPr>
          <p:cNvSpPr/>
          <p:nvPr/>
        </p:nvSpPr>
        <p:spPr>
          <a:xfrm>
            <a:off x="2336224" y="4248253"/>
            <a:ext cx="7519553" cy="177336"/>
          </a:xfrm>
          <a:custGeom>
            <a:avLst/>
            <a:gdLst>
              <a:gd name="connsiteX0" fmla="*/ 0 w 12546000"/>
              <a:gd name="connsiteY0" fmla="*/ 0 h 12698"/>
              <a:gd name="connsiteX1" fmla="*/ 12546000 w 12546000"/>
              <a:gd name="connsiteY1" fmla="*/ 0 h 12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546000" h="12698">
                <a:moveTo>
                  <a:pt x="0" y="0"/>
                </a:moveTo>
                <a:lnTo>
                  <a:pt x="12546000" y="0"/>
                </a:lnTo>
              </a:path>
            </a:pathLst>
          </a:custGeom>
          <a:ln w="25394" cap="flat">
            <a:solidFill>
              <a:srgbClr val="022F57"/>
            </a:solidFill>
            <a:prstDash val="solid"/>
            <a:miter/>
          </a:ln>
        </p:spPr>
        <p:txBody>
          <a:bodyPr rtlCol="0" anchor="ctr"/>
          <a:lstStyle/>
          <a:p>
            <a:endParaRPr lang="nb-NO" sz="1350"/>
          </a:p>
        </p:txBody>
      </p:sp>
      <p:sp>
        <p:nvSpPr>
          <p:cNvPr id="42" name="VisibleLine">
            <a:extLst>
              <a:ext uri="{FF2B5EF4-FFF2-40B4-BE49-F238E27FC236}">
                <a16:creationId xmlns:a16="http://schemas.microsoft.com/office/drawing/2014/main" id="{5F55ECAD-ACC6-4BFE-8C1C-28FBB14242F1}"/>
              </a:ext>
            </a:extLst>
          </p:cNvPr>
          <p:cNvSpPr/>
          <p:nvPr/>
        </p:nvSpPr>
        <p:spPr>
          <a:xfrm flipV="1">
            <a:off x="726871" y="4189431"/>
            <a:ext cx="10742157" cy="58821"/>
          </a:xfrm>
          <a:custGeom>
            <a:avLst/>
            <a:gdLst>
              <a:gd name="connsiteX0" fmla="*/ 0 w 12546000"/>
              <a:gd name="connsiteY0" fmla="*/ 0 h 12698"/>
              <a:gd name="connsiteX1" fmla="*/ 12546000 w 12546000"/>
              <a:gd name="connsiteY1" fmla="*/ 0 h 12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546000" h="12698">
                <a:moveTo>
                  <a:pt x="0" y="0"/>
                </a:moveTo>
                <a:lnTo>
                  <a:pt x="12546000" y="0"/>
                </a:lnTo>
              </a:path>
            </a:pathLst>
          </a:custGeom>
          <a:ln w="38100" cap="flat">
            <a:solidFill>
              <a:schemeClr val="accent1"/>
            </a:solidFill>
            <a:prstDash val="solid"/>
            <a:round/>
            <a:headEnd type="oval"/>
            <a:tailEnd type="oval"/>
          </a:ln>
        </p:spPr>
        <p:txBody>
          <a:bodyPr rtlCol="0" anchor="ctr"/>
          <a:lstStyle/>
          <a:p>
            <a:endParaRPr lang="nb-NO" sz="1350"/>
          </a:p>
        </p:txBody>
      </p:sp>
      <p:sp>
        <p:nvSpPr>
          <p:cNvPr id="43" name="Content" hidden="1">
            <a:extLst>
              <a:ext uri="{FF2B5EF4-FFF2-40B4-BE49-F238E27FC236}">
                <a16:creationId xmlns:a16="http://schemas.microsoft.com/office/drawing/2014/main" id="{0D4E5082-9C1E-4BDC-A433-80824A133B2D}"/>
              </a:ext>
            </a:extLst>
          </p:cNvPr>
          <p:cNvSpPr txBox="1"/>
          <p:nvPr/>
        </p:nvSpPr>
        <p:spPr>
          <a:xfrm>
            <a:off x="2441889" y="3147205"/>
            <a:ext cx="17609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b-NO" sz="1350" b="1" spc="0" baseline="0">
                <a:solidFill>
                  <a:schemeClr val="accent1"/>
                </a:solidFill>
                <a:latin typeface="Arial"/>
                <a:cs typeface="Arial"/>
                <a:sym typeface="Arial"/>
                <a:rtl val="0"/>
              </a:rPr>
              <a:t>Header</a:t>
            </a:r>
          </a:p>
          <a:p>
            <a:pPr algn="l"/>
            <a:r>
              <a:rPr lang="nb-NO" sz="1050" spc="-9" baseline="0">
                <a:solidFill>
                  <a:schemeClr val="tx2"/>
                </a:solidFill>
                <a:latin typeface="Arial"/>
                <a:cs typeface="Arial"/>
                <a:sym typeface="Arial"/>
                <a:rtl val="0"/>
              </a:rPr>
              <a:t>Tekst</a:t>
            </a:r>
            <a:endParaRPr lang="nb-NO" sz="1050" b="1" spc="0" baseline="0">
              <a:solidFill>
                <a:schemeClr val="tx2"/>
              </a:solidFill>
              <a:latin typeface="Arial"/>
              <a:cs typeface="Arial"/>
              <a:sym typeface="Arial"/>
              <a:rtl val="0"/>
            </a:endParaRPr>
          </a:p>
        </p:txBody>
      </p:sp>
      <p:grpSp>
        <p:nvGrpSpPr>
          <p:cNvPr id="44" name="Point" hidden="1">
            <a:extLst>
              <a:ext uri="{FF2B5EF4-FFF2-40B4-BE49-F238E27FC236}">
                <a16:creationId xmlns:a16="http://schemas.microsoft.com/office/drawing/2014/main" id="{DE5EE939-8344-41D9-BA9B-7A25CC10E5B5}"/>
              </a:ext>
            </a:extLst>
          </p:cNvPr>
          <p:cNvGrpSpPr/>
          <p:nvPr/>
        </p:nvGrpSpPr>
        <p:grpSpPr>
          <a:xfrm>
            <a:off x="2064982" y="3257403"/>
            <a:ext cx="401103" cy="1168187"/>
            <a:chOff x="2740879" y="4372403"/>
            <a:chExt cx="534856" cy="1557583"/>
          </a:xfrm>
        </p:grpSpPr>
        <p:sp>
          <p:nvSpPr>
            <p:cNvPr id="45" name="Frihåndsform: figur 23">
              <a:extLst>
                <a:ext uri="{FF2B5EF4-FFF2-40B4-BE49-F238E27FC236}">
                  <a16:creationId xmlns:a16="http://schemas.microsoft.com/office/drawing/2014/main" id="{B6F0A72B-FC6B-43AC-A62B-4E746B8B6DD7}"/>
                </a:ext>
              </a:extLst>
            </p:cNvPr>
            <p:cNvSpPr/>
            <p:nvPr/>
          </p:nvSpPr>
          <p:spPr>
            <a:xfrm>
              <a:off x="2740879" y="5395131"/>
              <a:ext cx="534856" cy="534855"/>
            </a:xfrm>
            <a:custGeom>
              <a:avLst/>
              <a:gdLst>
                <a:gd name="connsiteX0" fmla="*/ 267291 w 534856"/>
                <a:gd name="connsiteY0" fmla="*/ 534649 h 534855"/>
                <a:gd name="connsiteX1" fmla="*/ 534719 w 534856"/>
                <a:gd name="connsiteY1" fmla="*/ 267221 h 534855"/>
                <a:gd name="connsiteX2" fmla="*/ 267291 w 534856"/>
                <a:gd name="connsiteY2" fmla="*/ -207 h 534855"/>
                <a:gd name="connsiteX3" fmla="*/ -137 w 534856"/>
                <a:gd name="connsiteY3" fmla="*/ 267221 h 534855"/>
                <a:gd name="connsiteX4" fmla="*/ -137 w 534856"/>
                <a:gd name="connsiteY4" fmla="*/ 267348 h 534855"/>
                <a:gd name="connsiteX5" fmla="*/ 265894 w 534856"/>
                <a:gd name="connsiteY5" fmla="*/ 534649 h 534855"/>
                <a:gd name="connsiteX6" fmla="*/ 267291 w 534856"/>
                <a:gd name="connsiteY6" fmla="*/ 534649 h 534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4856" h="534855">
                  <a:moveTo>
                    <a:pt x="267291" y="534649"/>
                  </a:moveTo>
                  <a:cubicBezTo>
                    <a:pt x="414985" y="534649"/>
                    <a:pt x="534719" y="414916"/>
                    <a:pt x="534719" y="267221"/>
                  </a:cubicBezTo>
                  <a:cubicBezTo>
                    <a:pt x="534719" y="119526"/>
                    <a:pt x="414985" y="-207"/>
                    <a:pt x="267291" y="-207"/>
                  </a:cubicBezTo>
                  <a:cubicBezTo>
                    <a:pt x="119596" y="-207"/>
                    <a:pt x="-137" y="119526"/>
                    <a:pt x="-137" y="267221"/>
                  </a:cubicBezTo>
                  <a:cubicBezTo>
                    <a:pt x="-137" y="267259"/>
                    <a:pt x="-137" y="267310"/>
                    <a:pt x="-137" y="267348"/>
                  </a:cubicBezTo>
                  <a:cubicBezTo>
                    <a:pt x="-493" y="414623"/>
                    <a:pt x="118618" y="534293"/>
                    <a:pt x="265894" y="534649"/>
                  </a:cubicBezTo>
                  <a:cubicBezTo>
                    <a:pt x="266364" y="534649"/>
                    <a:pt x="266821" y="534649"/>
                    <a:pt x="267291" y="534649"/>
                  </a:cubicBezTo>
                </a:path>
              </a:pathLst>
            </a:custGeom>
            <a:solidFill>
              <a:srgbClr val="FFFFFF"/>
            </a:solidFill>
            <a:ln w="12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 sz="1350"/>
            </a:p>
          </p:txBody>
        </p:sp>
        <p:sp>
          <p:nvSpPr>
            <p:cNvPr id="46" name="Bullet">
              <a:extLst>
                <a:ext uri="{FF2B5EF4-FFF2-40B4-BE49-F238E27FC236}">
                  <a16:creationId xmlns:a16="http://schemas.microsoft.com/office/drawing/2014/main" id="{27001B20-347C-474A-B0AE-705FB3E7FEF1}"/>
                </a:ext>
              </a:extLst>
            </p:cNvPr>
            <p:cNvSpPr/>
            <p:nvPr/>
          </p:nvSpPr>
          <p:spPr>
            <a:xfrm>
              <a:off x="2795610" y="5449988"/>
              <a:ext cx="425395" cy="425395"/>
            </a:xfrm>
            <a:custGeom>
              <a:avLst/>
              <a:gdLst>
                <a:gd name="connsiteX0" fmla="*/ 425396 w 425395"/>
                <a:gd name="connsiteY0" fmla="*/ 212698 h 425395"/>
                <a:gd name="connsiteX1" fmla="*/ 212698 w 425395"/>
                <a:gd name="connsiteY1" fmla="*/ 425396 h 425395"/>
                <a:gd name="connsiteX2" fmla="*/ 0 w 425395"/>
                <a:gd name="connsiteY2" fmla="*/ 212698 h 425395"/>
                <a:gd name="connsiteX3" fmla="*/ 212698 w 425395"/>
                <a:gd name="connsiteY3" fmla="*/ 0 h 425395"/>
                <a:gd name="connsiteX4" fmla="*/ 425396 w 425395"/>
                <a:gd name="connsiteY4" fmla="*/ 212698 h 425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5395" h="425395">
                  <a:moveTo>
                    <a:pt x="425396" y="212698"/>
                  </a:moveTo>
                  <a:cubicBezTo>
                    <a:pt x="425396" y="330168"/>
                    <a:pt x="330168" y="425396"/>
                    <a:pt x="212698" y="425396"/>
                  </a:cubicBezTo>
                  <a:cubicBezTo>
                    <a:pt x="95228" y="425396"/>
                    <a:pt x="0" y="330168"/>
                    <a:pt x="0" y="212698"/>
                  </a:cubicBezTo>
                  <a:cubicBezTo>
                    <a:pt x="0" y="95228"/>
                    <a:pt x="95228" y="0"/>
                    <a:pt x="212698" y="0"/>
                  </a:cubicBezTo>
                  <a:cubicBezTo>
                    <a:pt x="330168" y="0"/>
                    <a:pt x="425396" y="95228"/>
                    <a:pt x="425396" y="212698"/>
                  </a:cubicBezTo>
                  <a:close/>
                </a:path>
              </a:pathLst>
            </a:custGeom>
            <a:noFill/>
            <a:ln w="317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nb-NO" sz="1200" b="1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grpSp>
          <p:nvGrpSpPr>
            <p:cNvPr id="47" name="Connector">
              <a:extLst>
                <a:ext uri="{FF2B5EF4-FFF2-40B4-BE49-F238E27FC236}">
                  <a16:creationId xmlns:a16="http://schemas.microsoft.com/office/drawing/2014/main" id="{4BAACC66-5C25-43B9-9D4A-371783A4978D}"/>
                </a:ext>
              </a:extLst>
            </p:cNvPr>
            <p:cNvGrpSpPr/>
            <p:nvPr/>
          </p:nvGrpSpPr>
          <p:grpSpPr>
            <a:xfrm>
              <a:off x="3008307" y="4372403"/>
              <a:ext cx="213967" cy="939680"/>
              <a:chOff x="3008307" y="4372403"/>
              <a:chExt cx="213967" cy="939680"/>
            </a:xfrm>
          </p:grpSpPr>
          <p:sp>
            <p:nvSpPr>
              <p:cNvPr id="48" name="Frihåndsform: figur 26">
                <a:extLst>
                  <a:ext uri="{FF2B5EF4-FFF2-40B4-BE49-F238E27FC236}">
                    <a16:creationId xmlns:a16="http://schemas.microsoft.com/office/drawing/2014/main" id="{4ED90619-148F-4CD1-9F80-593C6A3BEDA8}"/>
                  </a:ext>
                </a:extLst>
              </p:cNvPr>
              <p:cNvSpPr/>
              <p:nvPr/>
            </p:nvSpPr>
            <p:spPr>
              <a:xfrm>
                <a:off x="3008307" y="4372403"/>
                <a:ext cx="12698" cy="939680"/>
              </a:xfrm>
              <a:custGeom>
                <a:avLst/>
                <a:gdLst>
                  <a:gd name="connsiteX0" fmla="*/ 0 w 12698"/>
                  <a:gd name="connsiteY0" fmla="*/ 939680 h 939680"/>
                  <a:gd name="connsiteX1" fmla="*/ 0 w 12698"/>
                  <a:gd name="connsiteY1" fmla="*/ 0 h 939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98" h="939680">
                    <a:moveTo>
                      <a:pt x="0" y="939680"/>
                    </a:moveTo>
                    <a:lnTo>
                      <a:pt x="0" y="0"/>
                    </a:lnTo>
                  </a:path>
                </a:pathLst>
              </a:custGeom>
              <a:ln w="25400" cap="flat">
                <a:solidFill>
                  <a:schemeClr val="accent1"/>
                </a:solidFill>
                <a:custDash>
                  <a:ds d="222000" sp="222000"/>
                </a:custDash>
                <a:miter/>
              </a:ln>
            </p:spPr>
            <p:txBody>
              <a:bodyPr rtlCol="0" anchor="ctr"/>
              <a:lstStyle/>
              <a:p>
                <a:endParaRPr lang="nb-NO" sz="1350"/>
              </a:p>
            </p:txBody>
          </p:sp>
          <p:sp>
            <p:nvSpPr>
              <p:cNvPr id="49" name="Frihåndsform: figur 27">
                <a:extLst>
                  <a:ext uri="{FF2B5EF4-FFF2-40B4-BE49-F238E27FC236}">
                    <a16:creationId xmlns:a16="http://schemas.microsoft.com/office/drawing/2014/main" id="{1218C74C-771E-4662-B568-3B0710EC8344}"/>
                  </a:ext>
                </a:extLst>
              </p:cNvPr>
              <p:cNvSpPr/>
              <p:nvPr/>
            </p:nvSpPr>
            <p:spPr>
              <a:xfrm>
                <a:off x="3008307" y="4378753"/>
                <a:ext cx="213967" cy="12698"/>
              </a:xfrm>
              <a:custGeom>
                <a:avLst/>
                <a:gdLst>
                  <a:gd name="connsiteX0" fmla="*/ 0 w 213967"/>
                  <a:gd name="connsiteY0" fmla="*/ 0 h 12698"/>
                  <a:gd name="connsiteX1" fmla="*/ 213968 w 213967"/>
                  <a:gd name="connsiteY1" fmla="*/ 0 h 12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13967" h="12698">
                    <a:moveTo>
                      <a:pt x="0" y="0"/>
                    </a:moveTo>
                    <a:lnTo>
                      <a:pt x="213968" y="0"/>
                    </a:lnTo>
                  </a:path>
                </a:pathLst>
              </a:custGeom>
              <a:ln w="25400" cap="flat">
                <a:solidFill>
                  <a:schemeClr val="accent1"/>
                </a:solidFill>
                <a:custDash>
                  <a:ds d="252750" sp="252750"/>
                </a:custDash>
                <a:miter/>
              </a:ln>
            </p:spPr>
            <p:txBody>
              <a:bodyPr rtlCol="0" anchor="ctr"/>
              <a:lstStyle/>
              <a:p>
                <a:endParaRPr lang="nb-NO" sz="1350"/>
              </a:p>
            </p:txBody>
          </p:sp>
        </p:grpSp>
      </p:grpSp>
      <p:sp>
        <p:nvSpPr>
          <p:cNvPr id="18" name="Rektangel 17">
            <a:extLst>
              <a:ext uri="{FF2B5EF4-FFF2-40B4-BE49-F238E27FC236}">
                <a16:creationId xmlns:a16="http://schemas.microsoft.com/office/drawing/2014/main" id="{8C3AD608-237D-4547-BA86-0F1A09EEBCF5}"/>
              </a:ext>
            </a:extLst>
          </p:cNvPr>
          <p:cNvSpPr/>
          <p:nvPr/>
        </p:nvSpPr>
        <p:spPr>
          <a:xfrm>
            <a:off x="12406951" y="1"/>
            <a:ext cx="309519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200">
                <a:solidFill>
                  <a:schemeClr val="tx1"/>
                </a:solidFill>
              </a:rPr>
              <a:t>Tidslinje</a:t>
            </a: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 Light" panose="020F0302020204030204" pitchFamily="34" charset="0"/>
                <a:cs typeface="Arial Nova Light" panose="020F0302020204030204" pitchFamily="34" charset="0"/>
              </a:rPr>
              <a:t>Bruk kort og presis tittel. En tittel skal ikke overstige to linjer</a:t>
            </a: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sz="1200" b="0" i="0">
              <a:solidFill>
                <a:schemeClr val="tx1"/>
              </a:solidFill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 Light" panose="020F0302020204030204" pitchFamily="34" charset="0"/>
                <a:cs typeface="Arial Nova Light" panose="020F0302020204030204" pitchFamily="34" charset="0"/>
              </a:rPr>
              <a:t>Klikk på NHO fanen i menylinjen og trykk på legg til hendelse</a:t>
            </a: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sz="1200" b="0" i="0">
              <a:solidFill>
                <a:schemeClr val="tx1"/>
              </a:solidFill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 Light" panose="020F0302020204030204" pitchFamily="34" charset="0"/>
                <a:cs typeface="Arial Nova Light" panose="020F0302020204030204" pitchFamily="34" charset="0"/>
              </a:rPr>
              <a:t>Vi gjør oppmerksom på at avstanden justeres automatisk mellom punktene hver gang man legger til en hendelse</a:t>
            </a:r>
          </a:p>
          <a:p>
            <a:pPr marL="214282" marR="0" lvl="0" indent="-214282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sz="1200" b="0" i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nb-NO" sz="1200" b="0" i="0">
                <a:solidFill>
                  <a:schemeClr val="tx1"/>
                </a:solidFill>
                <a:latin typeface="Arial Nova" panose="020B0504020202020204" pitchFamily="34" charset="0"/>
              </a:rPr>
              <a:t>Farger</a:t>
            </a:r>
            <a:endParaRPr lang="nb-NO" sz="1200" b="0" i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200" b="0" i="0">
                <a:solidFill>
                  <a:schemeClr val="tx1"/>
                </a:solidFill>
                <a:latin typeface="Arial Nova Light" panose="020F0302020204030204" pitchFamily="34" charset="0"/>
                <a:cs typeface="Arial Nova Light" panose="020F0302020204030204" pitchFamily="34" charset="0"/>
              </a:rPr>
              <a:t>Tekstfargen i NHOs presentasjoner  er blå, sort og hvit – følg malen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nb-NO" sz="1200" b="0" i="0">
              <a:solidFill>
                <a:schemeClr val="tx1"/>
              </a:solidFill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b-NO" sz="1200" b="0" i="0">
                <a:solidFill>
                  <a:schemeClr val="tx1"/>
                </a:solidFill>
                <a:latin typeface="Arial Nova Light" panose="020F0302020204030204" pitchFamily="34" charset="0"/>
                <a:cs typeface="Arial Nova Light" panose="020F0302020204030204" pitchFamily="34" charset="0"/>
              </a:rPr>
              <a:t>Sekundærfarger skal kun benyttes i figurer og ikoner. Fargene finner du som egendefinerte farger i figurfyll eller figuromriss</a:t>
            </a:r>
          </a:p>
          <a:p>
            <a:pPr marL="0" marR="0" lvl="0" indent="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sz="1200" b="0" i="0">
              <a:solidFill>
                <a:schemeClr val="tx1"/>
              </a:solidFill>
              <a:latin typeface="Arial Nova Light" panose="020B0304020202020204" pitchFamily="34" charset="0"/>
            </a:endParaRPr>
          </a:p>
        </p:txBody>
      </p:sp>
      <p:sp>
        <p:nvSpPr>
          <p:cNvPr id="19" name="Tittel 1">
            <a:extLst>
              <a:ext uri="{FF2B5EF4-FFF2-40B4-BE49-F238E27FC236}">
                <a16:creationId xmlns:a16="http://schemas.microsoft.com/office/drawing/2014/main" id="{554BC879-EFF5-5741-8BA4-18FDFAF36A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4124" y="845605"/>
            <a:ext cx="8664908" cy="438581"/>
          </a:xfrm>
        </p:spPr>
        <p:txBody>
          <a:bodyPr wrap="square" lIns="0" tIns="0" rIns="0" bIns="0" anchor="t">
            <a:noAutofit/>
          </a:bodyPr>
          <a:lstStyle>
            <a:lvl1pPr>
              <a:lnSpc>
                <a:spcPct val="100000"/>
              </a:lnSpc>
              <a:defRPr sz="2850"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tittel, 2 linjer</a:t>
            </a:r>
          </a:p>
        </p:txBody>
      </p:sp>
      <p:sp>
        <p:nvSpPr>
          <p:cNvPr id="24" name="Plassholder for tekst 7">
            <a:extLst>
              <a:ext uri="{FF2B5EF4-FFF2-40B4-BE49-F238E27FC236}">
                <a16:creationId xmlns:a16="http://schemas.microsoft.com/office/drawing/2014/main" id="{80366F57-16F4-014B-B219-0F90BE959ED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8697" y="307552"/>
            <a:ext cx="6028656" cy="207413"/>
          </a:xfrm>
        </p:spPr>
        <p:txBody>
          <a:bodyPr>
            <a:noAutofit/>
          </a:bodyPr>
          <a:lstStyle>
            <a:lvl1pPr marL="0" indent="0">
              <a:buNone/>
              <a:defRPr sz="1350" b="0">
                <a:solidFill>
                  <a:srgbClr val="878787"/>
                </a:solidFill>
              </a:defRPr>
            </a:lvl1pPr>
          </a:lstStyle>
          <a:p>
            <a:pPr lvl="0"/>
            <a:r>
              <a:rPr lang="nb-NO"/>
              <a:t>Emne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C54751D-4839-173C-34CF-050EF31D9AC3}"/>
              </a:ext>
            </a:extLst>
          </p:cNvPr>
          <p:cNvSpPr>
            <a:spLocks noGrp="1"/>
          </p:cNvSpPr>
          <p:nvPr>
            <p:ph type="dt" sz="half" idx="35"/>
          </p:nvPr>
        </p:nvSpPr>
        <p:spPr/>
        <p:txBody>
          <a:bodyPr/>
          <a:lstStyle/>
          <a:p>
            <a:fld id="{582CC6B5-98A5-754E-8730-8A426B93158A}" type="datetime1">
              <a:rPr lang="nb-NO" smtClean="0"/>
              <a:t>17.02.2025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31935D-7E8D-ACD1-4313-02C2F244F179}"/>
              </a:ext>
            </a:extLst>
          </p:cNvPr>
          <p:cNvSpPr>
            <a:spLocks noGrp="1"/>
          </p:cNvSpPr>
          <p:nvPr>
            <p:ph type="ftr" sz="quarter" idx="36"/>
          </p:nvPr>
        </p:nvSpPr>
        <p:spPr>
          <a:xfrm>
            <a:off x="674124" y="6479747"/>
            <a:ext cx="9069001" cy="207749"/>
          </a:xfrm>
          <a:prstGeom prst="rect">
            <a:avLst/>
          </a:prstGeom>
        </p:spPr>
        <p:txBody>
          <a:bodyPr/>
          <a:lstStyle/>
          <a:p>
            <a:pPr algn="l"/>
            <a:endParaRPr lang="nb-NO"/>
          </a:p>
        </p:txBody>
      </p:sp>
      <p:sp>
        <p:nvSpPr>
          <p:cNvPr id="20" name="Slide Number Placeholder 6">
            <a:extLst>
              <a:ext uri="{FF2B5EF4-FFF2-40B4-BE49-F238E27FC236}">
                <a16:creationId xmlns:a16="http://schemas.microsoft.com/office/drawing/2014/main" id="{FE941991-5789-D88B-D5B0-67DA27151744}"/>
              </a:ext>
            </a:extLst>
          </p:cNvPr>
          <p:cNvSpPr txBox="1">
            <a:spLocks/>
          </p:cNvSpPr>
          <p:nvPr userDrawn="1"/>
        </p:nvSpPr>
        <p:spPr>
          <a:xfrm>
            <a:off x="11571297" y="6491385"/>
            <a:ext cx="264293" cy="184666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defPPr>
              <a:defRPr lang="en-US"/>
            </a:defPPr>
            <a:lvl1pPr marL="0" algn="r" defTabSz="914248" rtl="0" eaLnBrk="1" latinLnBrk="0" hangingPunct="1"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124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48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71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95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619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743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866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90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7B102EC-AAEC-484C-8A9B-B15A6B4E7EEA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5074314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killeark med tittel Blå">
    <p:bg>
      <p:bgPr>
        <a:gradFill>
          <a:gsLst>
            <a:gs pos="0">
              <a:schemeClr val="accent1"/>
            </a:gs>
            <a:gs pos="23000">
              <a:schemeClr val="accent3">
                <a:lumMod val="61000"/>
              </a:schemeClr>
            </a:gs>
            <a:gs pos="100000">
              <a:schemeClr val="accent1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5745212-B6AE-4059-977C-7E415DA84CB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3927" y="2844661"/>
            <a:ext cx="5382073" cy="1154018"/>
          </a:xfrm>
        </p:spPr>
        <p:txBody>
          <a:bodyPr wrap="square" lIns="0" tIns="0" rIns="0" bIns="0" anchor="t">
            <a:noAutofit/>
          </a:bodyPr>
          <a:lstStyle>
            <a:lvl1pPr algn="l">
              <a:defRPr sz="3899"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 på skilleark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9465F63-6204-4F80-A12E-B2DC21BC34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-125294"/>
            <a:ext cx="2743200" cy="15389"/>
          </a:xfrm>
        </p:spPr>
        <p:txBody>
          <a:bodyPr lIns="0" tIns="0" rIns="0" bIns="0">
            <a:spAutoFit/>
          </a:bodyPr>
          <a:lstStyle>
            <a:lvl1pPr>
              <a:defRPr sz="100"/>
            </a:lvl1pPr>
          </a:lstStyle>
          <a:p>
            <a:fld id="{DD579C28-6473-D14F-A493-9A753B203924}" type="datetime1">
              <a:rPr lang="nb-NO" smtClean="0"/>
              <a:t>17.02.2025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477C1FE-B68D-4A22-B683-B1F35F759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00400" y="-125294"/>
            <a:ext cx="4114800" cy="1538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sz="100"/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581E902-157D-4F4D-881F-394970157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72401" y="-125294"/>
            <a:ext cx="2743200" cy="1538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sz="100"/>
            </a:lvl1pPr>
          </a:lstStyle>
          <a:p>
            <a:fld id="{B7B102EC-AAEC-484C-8A9B-B15A6B4E7EEA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2" name="Grafikk 11">
            <a:extLst>
              <a:ext uri="{FF2B5EF4-FFF2-40B4-BE49-F238E27FC236}">
                <a16:creationId xmlns:a16="http://schemas.microsoft.com/office/drawing/2014/main" id="{FFF9CA55-FC11-467D-8DDB-D7E651F70A9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3391" r="42148" b="7164"/>
          <a:stretch/>
        </p:blipFill>
        <p:spPr>
          <a:xfrm>
            <a:off x="7365910" y="0"/>
            <a:ext cx="4826091" cy="6858000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F4A6BD47-BD45-2E4E-B8F2-D222DA5EED0D}"/>
              </a:ext>
            </a:extLst>
          </p:cNvPr>
          <p:cNvSpPr/>
          <p:nvPr/>
        </p:nvSpPr>
        <p:spPr>
          <a:xfrm>
            <a:off x="12406951" y="1"/>
            <a:ext cx="30951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200">
                <a:solidFill>
                  <a:schemeClr val="tx1"/>
                </a:solidFill>
              </a:rPr>
              <a:t>Skilleark</a:t>
            </a: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 Light" panose="020F0302020204030204" pitchFamily="34" charset="0"/>
                <a:cs typeface="Arial Nova Light" panose="020F0302020204030204" pitchFamily="34" charset="0"/>
              </a:rPr>
              <a:t>Bruk kort og presis tittel</a:t>
            </a:r>
          </a:p>
          <a:p>
            <a:pPr marL="0" marR="0" lvl="0" indent="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sz="1200">
              <a:solidFill>
                <a:schemeClr val="tx1"/>
              </a:solidFill>
            </a:endParaRPr>
          </a:p>
          <a:p>
            <a:pPr marL="0" marR="0" lvl="0" indent="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 Light" panose="020B0304020202020204" pitchFamily="34" charset="0"/>
              </a:rPr>
              <a:t>Se etter alternativ mal</a:t>
            </a:r>
          </a:p>
        </p:txBody>
      </p:sp>
      <p:pic>
        <p:nvPicPr>
          <p:cNvPr id="10" name="logoen">
            <a:extLst>
              <a:ext uri="{FF2B5EF4-FFF2-40B4-BE49-F238E27FC236}">
                <a16:creationId xmlns:a16="http://schemas.microsoft.com/office/drawing/2014/main" id="{6819C79B-DBEA-E063-108A-F205C8E53E0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82380" y="295769"/>
            <a:ext cx="869322" cy="205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13291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loverskrift Blå">
    <p:bg>
      <p:bgPr>
        <a:gradFill>
          <a:gsLst>
            <a:gs pos="0">
              <a:schemeClr val="accent1"/>
            </a:gs>
            <a:gs pos="23000">
              <a:schemeClr val="accent3">
                <a:lumMod val="61000"/>
              </a:schemeClr>
            </a:gs>
            <a:gs pos="100000">
              <a:schemeClr val="accent1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5B3E9B8-1D9C-431B-9B4E-5CB04C4F58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7323" y="3090865"/>
            <a:ext cx="2743200" cy="2852737"/>
          </a:xfrm>
        </p:spPr>
        <p:txBody>
          <a:bodyPr lIns="0" tIns="0" rIns="0" bIns="0" anchor="t">
            <a:noAutofit/>
          </a:bodyPr>
          <a:lstStyle>
            <a:lvl1pPr algn="ctr">
              <a:defRPr sz="14998">
                <a:solidFill>
                  <a:schemeClr val="tx1"/>
                </a:solidFill>
              </a:defRPr>
            </a:lvl1pPr>
          </a:lstStyle>
          <a:p>
            <a:r>
              <a:rPr lang="nb-NO"/>
              <a:t>1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471FF13-CE95-4BFC-BF68-19FE232442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E7476BA8-EB50-824F-8D61-6A2C218B5DB3}" type="datetime1">
              <a:rPr lang="nb-NO" smtClean="0"/>
              <a:t>17.02.2025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A383875-F406-4B15-B89F-F8B68092C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750" y="-155425"/>
            <a:ext cx="4114800" cy="11542"/>
          </a:xfrm>
          <a:prstGeom prst="rect">
            <a:avLst/>
          </a:prstGeom>
        </p:spPr>
        <p:txBody>
          <a:bodyPr lIns="0" tIns="0" rIns="0" bIns="0"/>
          <a:lstStyle>
            <a:lvl1pPr>
              <a:defRPr sz="100"/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911BD57-D3A2-493A-88F3-05B600C19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476175" y="-155425"/>
            <a:ext cx="264293" cy="11542"/>
          </a:xfrm>
          <a:prstGeom prst="rect">
            <a:avLst/>
          </a:prstGeom>
        </p:spPr>
        <p:txBody>
          <a:bodyPr lIns="0" tIns="0" rIns="0" bIns="0"/>
          <a:lstStyle>
            <a:lvl1pPr>
              <a:defRPr sz="100"/>
            </a:lvl1pPr>
          </a:lstStyle>
          <a:p>
            <a:fld id="{B7B102EC-AAEC-484C-8A9B-B15A6B4E7EEA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129854B1-B6ED-4BA7-81A6-A661207E81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3391" r="42148" b="7164"/>
          <a:stretch/>
        </p:blipFill>
        <p:spPr>
          <a:xfrm>
            <a:off x="7365910" y="0"/>
            <a:ext cx="4826091" cy="6858000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859CB3D1-FF12-9844-BF6B-43351556715A}"/>
              </a:ext>
            </a:extLst>
          </p:cNvPr>
          <p:cNvSpPr/>
          <p:nvPr/>
        </p:nvSpPr>
        <p:spPr>
          <a:xfrm>
            <a:off x="12406951" y="1"/>
            <a:ext cx="30951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200">
                <a:solidFill>
                  <a:schemeClr val="bg1"/>
                </a:solidFill>
              </a:rPr>
              <a:t>Skilleark med tall</a:t>
            </a: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solidFill>
                  <a:schemeClr val="bg1"/>
                </a:solidFill>
                <a:latin typeface="Arial Nova Light" panose="020B0304020202020204" pitchFamily="34" charset="0"/>
              </a:rPr>
              <a:t>Sett inn tallet på skillearket </a:t>
            </a:r>
          </a:p>
          <a:p>
            <a:pPr marL="0" marR="0" lvl="0" indent="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sz="1200" b="0" i="0">
              <a:solidFill>
                <a:schemeClr val="bg1"/>
              </a:solidFill>
              <a:latin typeface="Arial Nova Light" panose="020B0304020202020204" pitchFamily="34" charset="0"/>
            </a:endParaRPr>
          </a:p>
          <a:p>
            <a:pPr marL="0" marR="0" lvl="0" indent="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200" b="0" i="0">
                <a:solidFill>
                  <a:schemeClr val="bg1"/>
                </a:solidFill>
                <a:latin typeface="Arial Nova Light" panose="020B0304020202020204" pitchFamily="34" charset="0"/>
              </a:rPr>
              <a:t>Se etter alternativ mal</a:t>
            </a:r>
          </a:p>
        </p:txBody>
      </p:sp>
      <p:pic>
        <p:nvPicPr>
          <p:cNvPr id="10" name="logoen">
            <a:extLst>
              <a:ext uri="{FF2B5EF4-FFF2-40B4-BE49-F238E27FC236}">
                <a16:creationId xmlns:a16="http://schemas.microsoft.com/office/drawing/2014/main" id="{CF098A68-21F2-E506-DF72-3C71BBCDC34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82380" y="295769"/>
            <a:ext cx="869322" cy="205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3637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tfallende bilde #1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642167A8-DD02-40C9-86C6-66140EE7CDD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0"/>
            <a:ext cx="12192000" cy="6858000"/>
          </a:xfrm>
          <a:solidFill>
            <a:schemeClr val="tx1">
              <a:lumMod val="10000"/>
              <a:lumOff val="9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350" b="0" i="0">
                <a:solidFill>
                  <a:schemeClr val="tx1"/>
                </a:solidFill>
                <a:latin typeface="Arial Nova Light" panose="020B0304020202020204" pitchFamily="34" charset="0"/>
              </a:defRPr>
            </a:lvl1pPr>
          </a:lstStyle>
          <a:p>
            <a:r>
              <a:rPr lang="nb-NO" sz="1350"/>
              <a:t>Klikk på ikonet for å legge til et bilde</a:t>
            </a:r>
            <a:endParaRPr lang="nb-NO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82FE8B1A-9E09-E14B-9B69-86FDECB0E8AE}"/>
              </a:ext>
            </a:extLst>
          </p:cNvPr>
          <p:cNvSpPr/>
          <p:nvPr/>
        </p:nvSpPr>
        <p:spPr>
          <a:xfrm>
            <a:off x="12406951" y="0"/>
            <a:ext cx="309519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200">
                <a:solidFill>
                  <a:schemeClr val="tx1"/>
                </a:solidFill>
              </a:rPr>
              <a:t>Skilleark med bilde</a:t>
            </a:r>
          </a:p>
          <a:p>
            <a:pPr marL="214282" marR="0" lvl="0" indent="-214282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sz="1200" b="0" i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pPr marL="0" marR="0" lvl="0" indent="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" panose="020B0504020202020204" pitchFamily="34" charset="0"/>
              </a:rPr>
              <a:t>Bilde</a:t>
            </a:r>
            <a:endParaRPr lang="nb-NO" sz="1200" b="0" i="0">
              <a:latin typeface="Arial Nova Light" panose="020B0304020202020204" pitchFamily="34" charset="0"/>
            </a:endParaRP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latin typeface="Arial Nova Light" panose="020B0304020202020204" pitchFamily="34" charset="0"/>
              </a:rPr>
              <a:t>På se at bildet er skarpt, unngå å trekke i rammen. Juster bildet med bildeverktøyet slik at det blir riktig. </a:t>
            </a:r>
            <a:r>
              <a:rPr lang="nb-NO" sz="1200" b="0" i="0">
                <a:solidFill>
                  <a:schemeClr val="tx1"/>
                </a:solidFill>
                <a:latin typeface="Arial Nova Light" panose="020B0304020202020204" pitchFamily="34" charset="0"/>
              </a:rPr>
              <a:t>Trykk på «beskjær og fyll-knappen» for å justere</a:t>
            </a:r>
            <a:endParaRPr lang="nb-NO" sz="1200" b="0" i="0">
              <a:latin typeface="Arial Nova Light" panose="020B0304020202020204" pitchFamily="34" charset="0"/>
            </a:endParaRP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sz="1200" b="0" i="0">
              <a:latin typeface="Arial Nova Light" panose="020B0304020202020204" pitchFamily="34" charset="0"/>
            </a:endParaRP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latin typeface="Arial Nova Light" panose="020B0304020202020204" pitchFamily="34" charset="0"/>
              </a:rPr>
              <a:t>Bilderettigheter: Det er ikke lov til å kopiere/bruke bilder uten å ha klarert med fotograf/eier av bildet</a:t>
            </a:r>
          </a:p>
          <a:p>
            <a:pPr marL="0" marR="0" lvl="0" indent="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sz="1200" b="0" i="0">
              <a:latin typeface="Arial Nova Light" panose="020B0304020202020204" pitchFamily="34" charset="0"/>
            </a:endParaRPr>
          </a:p>
          <a:p>
            <a:pPr marL="0" marR="0" lvl="0" indent="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" panose="020B0504020202020204" pitchFamily="34" charset="0"/>
              </a:rPr>
              <a:t>Logo</a:t>
            </a:r>
            <a:endParaRPr lang="nb-NO" sz="1200" b="0" i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200" b="0" i="0">
                <a:solidFill>
                  <a:schemeClr val="tx1"/>
                </a:solidFill>
                <a:latin typeface="Arial Nova Light" panose="020B0304020202020204" pitchFamily="34" charset="0"/>
              </a:rPr>
              <a:t>Ut i fra om bildet er mørkt eller lyst kan du velge logo som får best synlighet. På mørke bilder benyttes lys logo(negativ), og på lyse bilder ordinær logo. Logovelger finner du i NHO fanen i menylinjen</a:t>
            </a:r>
            <a:endParaRPr lang="nb-NO" sz="1200" b="0" i="0">
              <a:latin typeface="Arial Nova Light" panose="020B0304020202020204" pitchFamily="34" charset="0"/>
            </a:endParaRPr>
          </a:p>
          <a:p>
            <a:pPr marL="0" marR="0" lvl="0" indent="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sz="1200">
              <a:solidFill>
                <a:schemeClr val="tx1"/>
              </a:solidFill>
            </a:endParaRPr>
          </a:p>
          <a:p>
            <a:pPr marL="0" marR="0" lvl="0" indent="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 Light" panose="020B0304020202020204" pitchFamily="34" charset="0"/>
              </a:rPr>
              <a:t>Se etter alternativ mal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BEB46781-55E9-A21E-1212-0FE75041F1F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365910" y="0"/>
            <a:ext cx="4834881" cy="68580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 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86D61B-9811-CFE1-9771-063AFA4D8448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C216DB17-BC9C-764D-A55B-EC02BFAE8D01}" type="datetime1">
              <a:rPr lang="nb-NO" smtClean="0"/>
              <a:t>17.02.2025</a:t>
            </a:fld>
            <a:endParaRPr lang="nb-NO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57358DF-E94B-930F-0AB1-2EA83730CCB2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12932859" y="6508337"/>
            <a:ext cx="264293" cy="184666"/>
          </a:xfrm>
          <a:prstGeom prst="rect">
            <a:avLst/>
          </a:prstGeom>
        </p:spPr>
        <p:txBody>
          <a:bodyPr/>
          <a:lstStyle/>
          <a:p>
            <a:fld id="{B7B102EC-AAEC-484C-8A9B-B15A6B4E7EEA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0" name="logo_hvit" hidden="1">
            <a:extLst>
              <a:ext uri="{FF2B5EF4-FFF2-40B4-BE49-F238E27FC236}">
                <a16:creationId xmlns:a16="http://schemas.microsoft.com/office/drawing/2014/main" id="{ADFAFDD4-0BEB-E217-FEE3-D3473F586CE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82379" y="295769"/>
            <a:ext cx="869322" cy="205912"/>
          </a:xfrm>
          <a:prstGeom prst="rect">
            <a:avLst/>
          </a:prstGeom>
        </p:spPr>
      </p:pic>
      <p:pic>
        <p:nvPicPr>
          <p:cNvPr id="14" name="logo_blaa" descr="Shape&#10;&#10;Description automatically generated with medium confidence" hidden="1">
            <a:extLst>
              <a:ext uri="{FF2B5EF4-FFF2-40B4-BE49-F238E27FC236}">
                <a16:creationId xmlns:a16="http://schemas.microsoft.com/office/drawing/2014/main" id="{4C0C63B6-C169-9FEB-517B-752E9AF3C5E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2380" y="295770"/>
            <a:ext cx="862385" cy="205912"/>
          </a:xfrm>
          <a:prstGeom prst="rect">
            <a:avLst/>
          </a:prstGeom>
        </p:spPr>
      </p:pic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C7D46500-6E54-E7AA-CB92-0CC504FDD99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0982380" y="295770"/>
            <a:ext cx="868085" cy="205912"/>
          </a:xfrm>
          <a:blipFill>
            <a:blip r:embed="rId7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 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7572281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ste slide">
    <p:bg>
      <p:bgPr>
        <a:gradFill>
          <a:gsLst>
            <a:gs pos="0">
              <a:schemeClr val="accent1"/>
            </a:gs>
            <a:gs pos="23000">
              <a:schemeClr val="accent3">
                <a:lumMod val="61000"/>
              </a:schemeClr>
            </a:gs>
            <a:gs pos="100000">
              <a:schemeClr val="accent1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471FF13-CE95-4BFC-BF68-19FE232442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E7476BA8-EB50-824F-8D61-6A2C218B5DB3}" type="datetime1">
              <a:rPr lang="nb-NO" smtClean="0"/>
              <a:t>17.02.2025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A383875-F406-4B15-B89F-F8B68092C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750" y="-155425"/>
            <a:ext cx="4114800" cy="11542"/>
          </a:xfrm>
          <a:prstGeom prst="rect">
            <a:avLst/>
          </a:prstGeom>
        </p:spPr>
        <p:txBody>
          <a:bodyPr lIns="0" tIns="0" rIns="0" bIns="0"/>
          <a:lstStyle>
            <a:lvl1pPr>
              <a:defRPr sz="100"/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911BD57-D3A2-493A-88F3-05B600C19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476175" y="-155425"/>
            <a:ext cx="264293" cy="11542"/>
          </a:xfrm>
          <a:prstGeom prst="rect">
            <a:avLst/>
          </a:prstGeom>
        </p:spPr>
        <p:txBody>
          <a:bodyPr lIns="0" tIns="0" rIns="0" bIns="0"/>
          <a:lstStyle>
            <a:lvl1pPr>
              <a:defRPr sz="100"/>
            </a:lvl1pPr>
          </a:lstStyle>
          <a:p>
            <a:fld id="{B7B102EC-AAEC-484C-8A9B-B15A6B4E7EEA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129854B1-B6ED-4BA7-81A6-A661207E81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3391" r="42148" b="7164"/>
          <a:stretch/>
        </p:blipFill>
        <p:spPr>
          <a:xfrm>
            <a:off x="7365910" y="0"/>
            <a:ext cx="4826091" cy="6858000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859CB3D1-FF12-9844-BF6B-43351556715A}"/>
              </a:ext>
            </a:extLst>
          </p:cNvPr>
          <p:cNvSpPr/>
          <p:nvPr/>
        </p:nvSpPr>
        <p:spPr>
          <a:xfrm>
            <a:off x="12406951" y="1"/>
            <a:ext cx="30951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200">
                <a:solidFill>
                  <a:schemeClr val="bg1"/>
                </a:solidFill>
              </a:rPr>
              <a:t>Siste slide</a:t>
            </a: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solidFill>
                  <a:schemeClr val="bg1"/>
                </a:solidFill>
                <a:latin typeface="Arial Nova Light" panose="020B0304020202020204" pitchFamily="34" charset="0"/>
              </a:rPr>
              <a:t>Sett inn tallet på skillearket </a:t>
            </a:r>
          </a:p>
          <a:p>
            <a:pPr marL="0" marR="0" lvl="0" indent="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sz="1200" b="0" i="0">
              <a:solidFill>
                <a:schemeClr val="bg1"/>
              </a:solidFill>
              <a:latin typeface="Arial Nova Light" panose="020B0304020202020204" pitchFamily="34" charset="0"/>
            </a:endParaRPr>
          </a:p>
          <a:p>
            <a:pPr marL="0" marR="0" lvl="0" indent="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200" b="0" i="0">
                <a:solidFill>
                  <a:schemeClr val="bg1"/>
                </a:solidFill>
                <a:latin typeface="Arial Nova Light" panose="020B0304020202020204" pitchFamily="34" charset="0"/>
              </a:rPr>
              <a:t>Se etter alternativ mal</a:t>
            </a:r>
          </a:p>
        </p:txBody>
      </p:sp>
      <p:pic>
        <p:nvPicPr>
          <p:cNvPr id="3" name="Bilde 2" descr="Et bilde som inneholder tekst, utklipp&#10;&#10;Automatisk generert beskrivelse">
            <a:extLst>
              <a:ext uri="{FF2B5EF4-FFF2-40B4-BE49-F238E27FC236}">
                <a16:creationId xmlns:a16="http://schemas.microsoft.com/office/drawing/2014/main" id="{6573445F-A9ED-5D3D-E8BB-D134D5E9FA9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338" y="5697538"/>
            <a:ext cx="1576512" cy="537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2961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HO Tittellysbilde Mørke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>
            <a:extLst>
              <a:ext uri="{FF2B5EF4-FFF2-40B4-BE49-F238E27FC236}">
                <a16:creationId xmlns:a16="http://schemas.microsoft.com/office/drawing/2014/main" id="{DBD7D948-9F9F-A847-A1CA-660093229D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" y="-7332"/>
            <a:ext cx="12190809" cy="6858000"/>
          </a:xfrm>
          <a:prstGeom prst="rect">
            <a:avLst/>
          </a:prstGeom>
        </p:spPr>
      </p:pic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9465F63-6204-4F80-A12E-B2DC21BC34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-125294"/>
            <a:ext cx="2743200" cy="15389"/>
          </a:xfrm>
        </p:spPr>
        <p:txBody>
          <a:bodyPr lIns="0" tIns="0" rIns="0" bIns="0">
            <a:spAutoFit/>
          </a:bodyPr>
          <a:lstStyle>
            <a:lvl1pPr>
              <a:defRPr sz="100"/>
            </a:lvl1pPr>
          </a:lstStyle>
          <a:p>
            <a:fld id="{F730861C-AC39-6E4C-B472-3CDBED9834F6}" type="datetime1">
              <a:rPr lang="nb-NO" smtClean="0"/>
              <a:t>17.02.2025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477C1FE-B68D-4A22-B683-B1F35F759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00400" y="-125294"/>
            <a:ext cx="4114800" cy="1538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sz="100"/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581E902-157D-4F4D-881F-394970157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72401" y="-125294"/>
            <a:ext cx="2743200" cy="1538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sz="100"/>
            </a:lvl1pPr>
          </a:lstStyle>
          <a:p>
            <a:fld id="{B7B102EC-AAEC-484C-8A9B-B15A6B4E7EEA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8" name="Rektangel 87">
            <a:extLst>
              <a:ext uri="{FF2B5EF4-FFF2-40B4-BE49-F238E27FC236}">
                <a16:creationId xmlns:a16="http://schemas.microsoft.com/office/drawing/2014/main" id="{8086E787-A544-9F45-B79E-B51A27DC24B9}"/>
              </a:ext>
            </a:extLst>
          </p:cNvPr>
          <p:cNvSpPr/>
          <p:nvPr/>
        </p:nvSpPr>
        <p:spPr>
          <a:xfrm>
            <a:off x="12406951" y="1"/>
            <a:ext cx="309519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200">
                <a:solidFill>
                  <a:schemeClr val="tx1"/>
                </a:solidFill>
              </a:rPr>
              <a:t>Forside 2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200" b="0" i="0">
                <a:solidFill>
                  <a:schemeClr val="tx1"/>
                </a:solidFill>
                <a:latin typeface="Arial Nova Light" panose="020B0304020202020204" pitchFamily="34" charset="0"/>
              </a:rPr>
              <a:t>Bruk kort og presis tittel. En tittel skal ikke overstige to linjer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nb-NO" sz="1200" b="0" i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200" b="0" i="0">
                <a:solidFill>
                  <a:schemeClr val="tx1"/>
                </a:solidFill>
                <a:latin typeface="Arial Nova Light" panose="020B0304020202020204" pitchFamily="34" charset="0"/>
              </a:rPr>
              <a:t>Tekstfargen i NHOs presentasjoner  er blå, sort og hvit – følg malen</a:t>
            </a:r>
          </a:p>
          <a:p>
            <a:pPr marL="214282" indent="-214282">
              <a:buFont typeface="Arial" panose="020B0604020202020204" pitchFamily="34" charset="0"/>
              <a:buChar char="•"/>
            </a:pPr>
            <a:endParaRPr lang="nb-NO" sz="1200" b="0" i="0">
              <a:solidFill>
                <a:schemeClr val="bg1"/>
              </a:solidFill>
              <a:latin typeface="Arial Nova Light" panose="020B0304020202020204" pitchFamily="34" charset="0"/>
            </a:endParaRPr>
          </a:p>
        </p:txBody>
      </p:sp>
      <p:sp>
        <p:nvSpPr>
          <p:cNvPr id="36" name="Tittel 1">
            <a:extLst>
              <a:ext uri="{FF2B5EF4-FFF2-40B4-BE49-F238E27FC236}">
                <a16:creationId xmlns:a16="http://schemas.microsoft.com/office/drawing/2014/main" id="{41D158BA-0309-4663-8E6B-677989B509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206" y="2844660"/>
            <a:ext cx="5965620" cy="1298192"/>
          </a:xfrm>
        </p:spPr>
        <p:txBody>
          <a:bodyPr wrap="square" lIns="0" tIns="0" rIns="0" bIns="0" anchor="t">
            <a:noAutofit/>
          </a:bodyPr>
          <a:lstStyle>
            <a:lvl1pPr algn="l">
              <a:defRPr sz="3899"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8" name="Plassholder for tekst 4">
            <a:extLst>
              <a:ext uri="{FF2B5EF4-FFF2-40B4-BE49-F238E27FC236}">
                <a16:creationId xmlns:a16="http://schemas.microsoft.com/office/drawing/2014/main" id="{05BA313A-4912-4A30-8A49-7D29055ECBD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95206" y="5709314"/>
            <a:ext cx="5486421" cy="20774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  <a:defRPr sz="1350" b="0" i="0" u="none" cap="none">
                <a:solidFill>
                  <a:schemeClr val="lt1"/>
                </a:solidFill>
                <a:latin typeface="+mn-lt"/>
              </a:defRPr>
            </a:lvl1pPr>
          </a:lstStyle>
          <a:p>
            <a:pPr lvl="0"/>
            <a:r>
              <a:rPr lang="nb-NO"/>
              <a:t>Navn</a:t>
            </a:r>
          </a:p>
        </p:txBody>
      </p:sp>
      <p:pic>
        <p:nvPicPr>
          <p:cNvPr id="31" name="Grafikk 30">
            <a:extLst>
              <a:ext uri="{FF2B5EF4-FFF2-40B4-BE49-F238E27FC236}">
                <a16:creationId xmlns:a16="http://schemas.microsoft.com/office/drawing/2014/main" id="{56DFA0A8-E7FF-4229-BFBC-DE50DB72F2C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3391" r="42148" b="7164"/>
          <a:stretch/>
        </p:blipFill>
        <p:spPr>
          <a:xfrm>
            <a:off x="7365910" y="0"/>
            <a:ext cx="4826091" cy="6858000"/>
          </a:xfrm>
          <a:prstGeom prst="rect">
            <a:avLst/>
          </a:prstGeom>
        </p:spPr>
      </p:pic>
      <p:pic>
        <p:nvPicPr>
          <p:cNvPr id="32" name="logoen">
            <a:extLst>
              <a:ext uri="{FF2B5EF4-FFF2-40B4-BE49-F238E27FC236}">
                <a16:creationId xmlns:a16="http://schemas.microsoft.com/office/drawing/2014/main" id="{72FD0D96-D812-4488-9BCD-C375D1EB22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74759" y="1250176"/>
            <a:ext cx="1486970" cy="352211"/>
          </a:xfrm>
          <a:prstGeom prst="rect">
            <a:avLst/>
          </a:prstGeom>
        </p:spPr>
      </p:pic>
      <p:sp>
        <p:nvSpPr>
          <p:cNvPr id="10" name="Plassholder for tekst 4">
            <a:extLst>
              <a:ext uri="{FF2B5EF4-FFF2-40B4-BE49-F238E27FC236}">
                <a16:creationId xmlns:a16="http://schemas.microsoft.com/office/drawing/2014/main" id="{2EFA49C4-F386-C545-BED1-9F317594BF5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95206" y="5967857"/>
            <a:ext cx="5486421" cy="20774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  <a:defRPr sz="1350" b="0" i="0" u="none" cap="none">
                <a:solidFill>
                  <a:schemeClr val="lt1"/>
                </a:solidFill>
                <a:latin typeface="+mn-lt"/>
              </a:defRPr>
            </a:lvl1pPr>
          </a:lstStyle>
          <a:p>
            <a:pPr lvl="0"/>
            <a:r>
              <a:rPr lang="nb-NO"/>
              <a:t>Dato</a:t>
            </a:r>
          </a:p>
        </p:txBody>
      </p:sp>
    </p:spTree>
    <p:extLst>
      <p:ext uri="{BB962C8B-B14F-4D97-AF65-F5344CB8AC3E}">
        <p14:creationId xmlns:p14="http://schemas.microsoft.com/office/powerpoint/2010/main" val="863344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786" userDrawn="1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killeark med tittel Mørkeblå">
    <p:bg>
      <p:bgPr>
        <a:gradFill>
          <a:gsLst>
            <a:gs pos="0">
              <a:schemeClr val="accent1"/>
            </a:gs>
            <a:gs pos="23000">
              <a:schemeClr val="accent3">
                <a:lumMod val="61000"/>
              </a:schemeClr>
            </a:gs>
            <a:gs pos="100000">
              <a:schemeClr val="accent1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1">
            <a:extLst>
              <a:ext uri="{FF2B5EF4-FFF2-40B4-BE49-F238E27FC236}">
                <a16:creationId xmlns:a16="http://schemas.microsoft.com/office/drawing/2014/main" id="{B0200F1F-4D86-2012-34E8-91C8F83FF3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" y="-7332"/>
            <a:ext cx="12190809" cy="685800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D5745212-B6AE-4059-977C-7E415DA84CB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3927" y="2844661"/>
            <a:ext cx="5382073" cy="1154018"/>
          </a:xfrm>
        </p:spPr>
        <p:txBody>
          <a:bodyPr wrap="square" lIns="0" tIns="0" rIns="0" bIns="0" anchor="t">
            <a:noAutofit/>
          </a:bodyPr>
          <a:lstStyle>
            <a:lvl1pPr algn="l">
              <a:defRPr sz="3899"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 på skilleark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9465F63-6204-4F80-A12E-B2DC21BC34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-125294"/>
            <a:ext cx="2743200" cy="15389"/>
          </a:xfrm>
        </p:spPr>
        <p:txBody>
          <a:bodyPr lIns="0" tIns="0" rIns="0" bIns="0">
            <a:spAutoFit/>
          </a:bodyPr>
          <a:lstStyle>
            <a:lvl1pPr>
              <a:defRPr sz="100"/>
            </a:lvl1pPr>
          </a:lstStyle>
          <a:p>
            <a:fld id="{3CDC5EAA-F68D-7047-9BD9-C6111DB15786}" type="datetime1">
              <a:rPr lang="nb-NO" smtClean="0"/>
              <a:t>17.02.2025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477C1FE-B68D-4A22-B683-B1F35F759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00400" y="-125294"/>
            <a:ext cx="4114800" cy="1538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sz="100"/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581E902-157D-4F4D-881F-394970157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72401" y="-125294"/>
            <a:ext cx="2743200" cy="1538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sz="100"/>
            </a:lvl1pPr>
          </a:lstStyle>
          <a:p>
            <a:fld id="{B7B102EC-AAEC-484C-8A9B-B15A6B4E7EEA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2" name="Grafikk 11">
            <a:extLst>
              <a:ext uri="{FF2B5EF4-FFF2-40B4-BE49-F238E27FC236}">
                <a16:creationId xmlns:a16="http://schemas.microsoft.com/office/drawing/2014/main" id="{FFF9CA55-FC11-467D-8DDB-D7E651F70A9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3391" r="42148" b="7164"/>
          <a:stretch/>
        </p:blipFill>
        <p:spPr>
          <a:xfrm>
            <a:off x="7365910" y="0"/>
            <a:ext cx="4826091" cy="6858000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F4A6BD47-BD45-2E4E-B8F2-D222DA5EED0D}"/>
              </a:ext>
            </a:extLst>
          </p:cNvPr>
          <p:cNvSpPr/>
          <p:nvPr/>
        </p:nvSpPr>
        <p:spPr>
          <a:xfrm>
            <a:off x="12406951" y="1"/>
            <a:ext cx="30951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200">
                <a:solidFill>
                  <a:schemeClr val="tx1"/>
                </a:solidFill>
              </a:rPr>
              <a:t>Skilleark</a:t>
            </a: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 Light" panose="020B0304020202020204" pitchFamily="34" charset="0"/>
              </a:rPr>
              <a:t>Bruk kort og presis tittel</a:t>
            </a:r>
            <a:endParaRPr lang="nb-NO" sz="1200">
              <a:solidFill>
                <a:schemeClr val="tx1"/>
              </a:solidFill>
            </a:endParaRPr>
          </a:p>
          <a:p>
            <a:pPr marL="0" marR="0" lvl="0" indent="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sz="1200">
              <a:solidFill>
                <a:schemeClr val="tx1"/>
              </a:solidFill>
            </a:endParaRPr>
          </a:p>
          <a:p>
            <a:pPr marL="0" marR="0" lvl="0" indent="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 Light" panose="020B0304020202020204" pitchFamily="34" charset="0"/>
              </a:rPr>
              <a:t>Se etter alternativ mal</a:t>
            </a:r>
          </a:p>
        </p:txBody>
      </p:sp>
      <p:pic>
        <p:nvPicPr>
          <p:cNvPr id="10" name="logoen">
            <a:extLst>
              <a:ext uri="{FF2B5EF4-FFF2-40B4-BE49-F238E27FC236}">
                <a16:creationId xmlns:a16="http://schemas.microsoft.com/office/drawing/2014/main" id="{2D4BC9F8-7DB2-B0CD-9AF3-E0A70A874F2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982379" y="295770"/>
            <a:ext cx="869320" cy="205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521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negativ Blå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ihåndsform: figur 7">
            <a:extLst>
              <a:ext uri="{FF2B5EF4-FFF2-40B4-BE49-F238E27FC236}">
                <a16:creationId xmlns:a16="http://schemas.microsoft.com/office/drawing/2014/main" id="{7542F876-BD9F-7D40-BD1E-650597D01336}"/>
              </a:ext>
            </a:extLst>
          </p:cNvPr>
          <p:cNvSpPr/>
          <p:nvPr/>
        </p:nvSpPr>
        <p:spPr>
          <a:xfrm>
            <a:off x="0" y="-3"/>
            <a:ext cx="8011119" cy="6883004"/>
          </a:xfrm>
          <a:custGeom>
            <a:avLst/>
            <a:gdLst>
              <a:gd name="connsiteX0" fmla="*/ 0 w 10682536"/>
              <a:gd name="connsiteY0" fmla="*/ 0 h 9177338"/>
              <a:gd name="connsiteX1" fmla="*/ 9329058 w 10682536"/>
              <a:gd name="connsiteY1" fmla="*/ 0 h 9177338"/>
              <a:gd name="connsiteX2" fmla="*/ 9527730 w 10682536"/>
              <a:gd name="connsiteY2" fmla="*/ 0 h 9177338"/>
              <a:gd name="connsiteX3" fmla="*/ 10682536 w 10682536"/>
              <a:gd name="connsiteY3" fmla="*/ 0 h 9177338"/>
              <a:gd name="connsiteX4" fmla="*/ 10682536 w 10682536"/>
              <a:gd name="connsiteY4" fmla="*/ 2504017 h 9177338"/>
              <a:gd name="connsiteX5" fmla="*/ 10682536 w 10682536"/>
              <a:gd name="connsiteY5" fmla="*/ 2688771 h 9177338"/>
              <a:gd name="connsiteX6" fmla="*/ 10682536 w 10682536"/>
              <a:gd name="connsiteY6" fmla="*/ 5399617 h 9177338"/>
              <a:gd name="connsiteX7" fmla="*/ 10676831 w 10682536"/>
              <a:gd name="connsiteY7" fmla="*/ 5399617 h 9177338"/>
              <a:gd name="connsiteX8" fmla="*/ 10676831 w 10682536"/>
              <a:gd name="connsiteY8" fmla="*/ 5423668 h 9177338"/>
              <a:gd name="connsiteX9" fmla="*/ 10653632 w 10682536"/>
              <a:gd name="connsiteY9" fmla="*/ 5423668 h 9177338"/>
              <a:gd name="connsiteX10" fmla="*/ 10653632 w 10682536"/>
              <a:gd name="connsiteY10" fmla="*/ 5467350 h 9177338"/>
              <a:gd name="connsiteX11" fmla="*/ 10652356 w 10682536"/>
              <a:gd name="connsiteY11" fmla="*/ 5467350 h 9177338"/>
              <a:gd name="connsiteX12" fmla="*/ 10652356 w 10682536"/>
              <a:gd name="connsiteY12" fmla="*/ 5485580 h 9177338"/>
              <a:gd name="connsiteX13" fmla="*/ 10610850 w 10682536"/>
              <a:gd name="connsiteY13" fmla="*/ 5485580 h 9177338"/>
              <a:gd name="connsiteX14" fmla="*/ 10610850 w 10682536"/>
              <a:gd name="connsiteY14" fmla="*/ 5581650 h 9177338"/>
              <a:gd name="connsiteX15" fmla="*/ 10572584 w 10682536"/>
              <a:gd name="connsiteY15" fmla="*/ 5581650 h 9177338"/>
              <a:gd name="connsiteX16" fmla="*/ 10572584 w 10682536"/>
              <a:gd name="connsiteY16" fmla="*/ 5584564 h 9177338"/>
              <a:gd name="connsiteX17" fmla="*/ 10577820 w 10682536"/>
              <a:gd name="connsiteY17" fmla="*/ 5584692 h 9177338"/>
              <a:gd name="connsiteX18" fmla="*/ 10572584 w 10682536"/>
              <a:gd name="connsiteY18" fmla="*/ 5593151 h 9177338"/>
              <a:gd name="connsiteX19" fmla="*/ 10572584 w 10682536"/>
              <a:gd name="connsiteY19" fmla="*/ 5593266 h 9177338"/>
              <a:gd name="connsiteX20" fmla="*/ 10572513 w 10682536"/>
              <a:gd name="connsiteY20" fmla="*/ 5593266 h 9177338"/>
              <a:gd name="connsiteX21" fmla="*/ 10332083 w 10682536"/>
              <a:gd name="connsiteY21" fmla="*/ 5981700 h 9177338"/>
              <a:gd name="connsiteX22" fmla="*/ 9963148 w 10682536"/>
              <a:gd name="connsiteY22" fmla="*/ 6883400 h 9177338"/>
              <a:gd name="connsiteX23" fmla="*/ 9838530 w 10682536"/>
              <a:gd name="connsiteY23" fmla="*/ 7588250 h 9177338"/>
              <a:gd name="connsiteX24" fmla="*/ 9874249 w 10682536"/>
              <a:gd name="connsiteY24" fmla="*/ 8115300 h 9177338"/>
              <a:gd name="connsiteX25" fmla="*/ 10083799 w 10682536"/>
              <a:gd name="connsiteY25" fmla="*/ 8686800 h 9177338"/>
              <a:gd name="connsiteX26" fmla="*/ 10325099 w 10682536"/>
              <a:gd name="connsiteY26" fmla="*/ 9017000 h 9177338"/>
              <a:gd name="connsiteX27" fmla="*/ 10499238 w 10682536"/>
              <a:gd name="connsiteY27" fmla="*/ 9177338 h 9177338"/>
              <a:gd name="connsiteX28" fmla="*/ 9527730 w 10682536"/>
              <a:gd name="connsiteY28" fmla="*/ 9165659 h 9177338"/>
              <a:gd name="connsiteX29" fmla="*/ 9527730 w 10682536"/>
              <a:gd name="connsiteY29" fmla="*/ 9177338 h 9177338"/>
              <a:gd name="connsiteX30" fmla="*/ 0 w 10682536"/>
              <a:gd name="connsiteY30" fmla="*/ 9177338 h 9177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0682536" h="9177338">
                <a:moveTo>
                  <a:pt x="0" y="0"/>
                </a:moveTo>
                <a:lnTo>
                  <a:pt x="9329058" y="0"/>
                </a:lnTo>
                <a:lnTo>
                  <a:pt x="9527730" y="0"/>
                </a:lnTo>
                <a:lnTo>
                  <a:pt x="10682536" y="0"/>
                </a:lnTo>
                <a:lnTo>
                  <a:pt x="10682536" y="2504017"/>
                </a:lnTo>
                <a:lnTo>
                  <a:pt x="10682536" y="2688771"/>
                </a:lnTo>
                <a:lnTo>
                  <a:pt x="10682536" y="5399617"/>
                </a:lnTo>
                <a:lnTo>
                  <a:pt x="10676831" y="5399617"/>
                </a:lnTo>
                <a:lnTo>
                  <a:pt x="10676831" y="5423668"/>
                </a:lnTo>
                <a:lnTo>
                  <a:pt x="10653632" y="5423668"/>
                </a:lnTo>
                <a:lnTo>
                  <a:pt x="10653632" y="5467350"/>
                </a:lnTo>
                <a:lnTo>
                  <a:pt x="10652356" y="5467350"/>
                </a:lnTo>
                <a:lnTo>
                  <a:pt x="10652356" y="5485580"/>
                </a:lnTo>
                <a:lnTo>
                  <a:pt x="10610850" y="5485580"/>
                </a:lnTo>
                <a:lnTo>
                  <a:pt x="10610850" y="5581650"/>
                </a:lnTo>
                <a:lnTo>
                  <a:pt x="10572584" y="5581650"/>
                </a:lnTo>
                <a:lnTo>
                  <a:pt x="10572584" y="5584564"/>
                </a:lnTo>
                <a:lnTo>
                  <a:pt x="10577820" y="5584692"/>
                </a:lnTo>
                <a:lnTo>
                  <a:pt x="10572584" y="5593151"/>
                </a:lnTo>
                <a:lnTo>
                  <a:pt x="10572584" y="5593266"/>
                </a:lnTo>
                <a:lnTo>
                  <a:pt x="10572513" y="5593266"/>
                </a:lnTo>
                <a:lnTo>
                  <a:pt x="10332083" y="5981700"/>
                </a:lnTo>
                <a:lnTo>
                  <a:pt x="9963148" y="6883400"/>
                </a:lnTo>
                <a:lnTo>
                  <a:pt x="9838530" y="7588250"/>
                </a:lnTo>
                <a:lnTo>
                  <a:pt x="9874249" y="8115300"/>
                </a:lnTo>
                <a:lnTo>
                  <a:pt x="10083799" y="8686800"/>
                </a:lnTo>
                <a:lnTo>
                  <a:pt x="10325099" y="9017000"/>
                </a:lnTo>
                <a:lnTo>
                  <a:pt x="10499238" y="9177338"/>
                </a:lnTo>
                <a:lnTo>
                  <a:pt x="9527730" y="9165659"/>
                </a:lnTo>
                <a:lnTo>
                  <a:pt x="9527730" y="9177338"/>
                </a:lnTo>
                <a:lnTo>
                  <a:pt x="0" y="917733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algn="ctr"/>
            <a:endParaRPr lang="nb-NO" sz="1350">
              <a:solidFill>
                <a:schemeClr val="tx2"/>
              </a:solidFill>
            </a:endParaRPr>
          </a:p>
        </p:txBody>
      </p:sp>
      <p:sp>
        <p:nvSpPr>
          <p:cNvPr id="15" name="Plassholder for tekst 7">
            <a:extLst>
              <a:ext uri="{FF2B5EF4-FFF2-40B4-BE49-F238E27FC236}">
                <a16:creationId xmlns:a16="http://schemas.microsoft.com/office/drawing/2014/main" id="{BA94A12A-E02C-1F44-99AA-AE2CE371043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6982" y="311547"/>
            <a:ext cx="5963709" cy="207413"/>
          </a:xfrm>
        </p:spPr>
        <p:txBody>
          <a:bodyPr>
            <a:noAutofit/>
          </a:bodyPr>
          <a:lstStyle>
            <a:lvl1pPr marL="0" indent="0">
              <a:buNone/>
              <a:defRPr sz="1350" b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Emne</a:t>
            </a:r>
          </a:p>
        </p:txBody>
      </p:sp>
      <p:sp>
        <p:nvSpPr>
          <p:cNvPr id="17" name="Tittel 1">
            <a:extLst>
              <a:ext uri="{FF2B5EF4-FFF2-40B4-BE49-F238E27FC236}">
                <a16:creationId xmlns:a16="http://schemas.microsoft.com/office/drawing/2014/main" id="{99A91FAC-9466-BF43-ACA1-D625D5EB7A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8697" y="845605"/>
            <a:ext cx="5963709" cy="438581"/>
          </a:xfrm>
        </p:spPr>
        <p:txBody>
          <a:bodyPr wrap="square" lIns="0" tIns="0" rIns="0" bIns="0" anchor="t">
            <a:noAutofit/>
          </a:bodyPr>
          <a:lstStyle>
            <a:lvl1pPr>
              <a:lnSpc>
                <a:spcPct val="100000"/>
              </a:lnSpc>
              <a:defRPr sz="2850">
                <a:solidFill>
                  <a:schemeClr val="bg2"/>
                </a:solidFill>
              </a:defRPr>
            </a:lvl1pPr>
          </a:lstStyle>
          <a:p>
            <a:r>
              <a:rPr lang="nb-NO"/>
              <a:t>Klikk for å redigere tittel, 2 linjer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B76A01-3FBD-CDAF-7918-4CB3D3948F2F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C728CEFC-2F1D-A74C-9A18-00D55C3D4223}" type="datetime1">
              <a:rPr lang="nb-NO" smtClean="0"/>
              <a:t>17.02.2025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43FA33-B916-D198-2A24-3B7553112600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674124" y="6479747"/>
            <a:ext cx="5966566" cy="20774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endParaRPr lang="nb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AFA980-28DE-CD9A-B22F-640F81791B8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357843" y="0"/>
            <a:ext cx="4826090" cy="6883002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3592" r="-73024" b="-7940"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en-GB"/>
          </a:p>
        </p:txBody>
      </p:sp>
      <p:sp>
        <p:nvSpPr>
          <p:cNvPr id="19" name="Plassholder for tekst 2">
            <a:extLst>
              <a:ext uri="{FF2B5EF4-FFF2-40B4-BE49-F238E27FC236}">
                <a16:creationId xmlns:a16="http://schemas.microsoft.com/office/drawing/2014/main" id="{7B642E93-7176-2272-BA51-C109E903E35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72187" y="1895790"/>
            <a:ext cx="5957200" cy="4481246"/>
          </a:xfrm>
          <a:prstGeom prst="rect">
            <a:avLst/>
          </a:prstGeom>
        </p:spPr>
        <p:txBody>
          <a:bodyPr lIns="0" tIns="0" rIns="0" bIns="0"/>
          <a:lstStyle>
            <a:lvl1pPr marL="283329" indent="-283329" algn="l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100" b="0" i="0" u="none" cap="none">
                <a:solidFill>
                  <a:schemeClr val="bg1"/>
                </a:solidFill>
                <a:latin typeface="+mn-lt"/>
              </a:defRPr>
            </a:lvl1pPr>
            <a:lvl2pPr marL="685685" indent="-228562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-"/>
              <a:defRPr sz="1950" b="0" i="0" u="none" cap="none">
                <a:solidFill>
                  <a:schemeClr val="bg1"/>
                </a:solidFill>
                <a:latin typeface="+mn-lt"/>
              </a:defRPr>
            </a:lvl2pPr>
            <a:lvl3pPr marL="1142809" indent="-228562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chemeClr val="bg1"/>
                </a:solidFill>
                <a:latin typeface="+mn-lt"/>
              </a:defRPr>
            </a:lvl3pPr>
            <a:lvl4pPr marL="1599933" indent="-228562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650" b="0" i="0" u="none" cap="none">
                <a:solidFill>
                  <a:schemeClr val="bg1"/>
                </a:solidFill>
                <a:latin typeface="+mn-lt"/>
              </a:defRPr>
            </a:lvl4pPr>
            <a:lvl5pPr marL="2057057" indent="-228562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500" b="0" i="0" u="none" cap="none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/>
              <a:t>Klikk for å skrive tekst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18" name="logo_hvit" hidden="1">
            <a:extLst>
              <a:ext uri="{FF2B5EF4-FFF2-40B4-BE49-F238E27FC236}">
                <a16:creationId xmlns:a16="http://schemas.microsoft.com/office/drawing/2014/main" id="{E9D30084-F498-77AC-3541-EB6C118F4BB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82379" y="295769"/>
            <a:ext cx="869322" cy="205912"/>
          </a:xfrm>
          <a:prstGeom prst="rect">
            <a:avLst/>
          </a:prstGeom>
        </p:spPr>
      </p:pic>
      <p:pic>
        <p:nvPicPr>
          <p:cNvPr id="21" name="logo_blaa" descr="Shape&#10;&#10;Description automatically generated with medium confidence" hidden="1">
            <a:extLst>
              <a:ext uri="{FF2B5EF4-FFF2-40B4-BE49-F238E27FC236}">
                <a16:creationId xmlns:a16="http://schemas.microsoft.com/office/drawing/2014/main" id="{B1FCE728-BC43-4BFA-7376-C8200A43BFC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2380" y="295770"/>
            <a:ext cx="862385" cy="205912"/>
          </a:xfrm>
          <a:prstGeom prst="rect">
            <a:avLst/>
          </a:prstGeom>
        </p:spPr>
      </p:pic>
      <p:sp>
        <p:nvSpPr>
          <p:cNvPr id="20" name="Rektangel 19">
            <a:extLst>
              <a:ext uri="{FF2B5EF4-FFF2-40B4-BE49-F238E27FC236}">
                <a16:creationId xmlns:a16="http://schemas.microsoft.com/office/drawing/2014/main" id="{807B63D8-BF0E-7262-C5E3-9742317A6785}"/>
              </a:ext>
            </a:extLst>
          </p:cNvPr>
          <p:cNvSpPr/>
          <p:nvPr userDrawn="1"/>
        </p:nvSpPr>
        <p:spPr>
          <a:xfrm>
            <a:off x="12406951" y="21773"/>
            <a:ext cx="4248192" cy="3062057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0" marR="0" lvl="0" indent="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" panose="020B0504020202020204" pitchFamily="34" charset="0"/>
              </a:rPr>
              <a:t>Tittel og tekst</a:t>
            </a:r>
            <a:endParaRPr lang="nb-NO" sz="1200" b="0" i="0">
              <a:solidFill>
                <a:schemeClr val="tx1"/>
              </a:solidFill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 Light" panose="020F0302020204030204" pitchFamily="34" charset="0"/>
                <a:cs typeface="Arial Nova Light" panose="020F0302020204030204" pitchFamily="34" charset="0"/>
              </a:rPr>
              <a:t>Bruk kort og presis tittel. En tittel skal ikke overstige to linjer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nb-NO" sz="1200" b="0" i="0">
              <a:solidFill>
                <a:schemeClr val="tx1"/>
              </a:solidFill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b-NO" sz="1200" b="0" i="0">
                <a:solidFill>
                  <a:schemeClr val="tx1"/>
                </a:solidFill>
                <a:latin typeface="Arial Nova Light" panose="020F0302020204030204" pitchFamily="34" charset="0"/>
                <a:cs typeface="Arial Nova Light" panose="020F0302020204030204" pitchFamily="34" charset="0"/>
              </a:rPr>
              <a:t>Tekstfargen i NHOs presentasjoner er blå, sort og hvit – følg malen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nb-NO" sz="1200" b="0" i="0">
              <a:solidFill>
                <a:schemeClr val="tx1"/>
              </a:solidFill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b-NO" sz="1200" b="0" i="0">
                <a:solidFill>
                  <a:schemeClr val="tx1"/>
                </a:solidFill>
                <a:latin typeface="Arial Nova Light" panose="020F0302020204030204" pitchFamily="34" charset="0"/>
                <a:cs typeface="Arial Nova Light" panose="020F0302020204030204" pitchFamily="34" charset="0"/>
              </a:rPr>
              <a:t>Sekundærfarger skal kun benyttes i figurer og ikoner. Fargene finner du som egendefinerte farger i figurfyll eller figuromriss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nb-NO" sz="1200" b="0" i="0">
              <a:solidFill>
                <a:schemeClr val="tx1"/>
              </a:solidFill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 Light" panose="020F0302020204030204" pitchFamily="34" charset="0"/>
                <a:cs typeface="Arial Nova Light" panose="020F0302020204030204" pitchFamily="34" charset="0"/>
              </a:rPr>
              <a:t>Skru av punktene i verktøylinjen om de ikke skal benyttes</a:t>
            </a:r>
          </a:p>
          <a:p>
            <a:pPr marL="0" marR="0" lvl="0" indent="0" algn="l" defTabSz="914248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sz="1200" b="0" i="0"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0" marR="0" lvl="0" indent="0" algn="l" defTabSz="914248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 Light" panose="020B0304020202020204" pitchFamily="34" charset="0"/>
              </a:rPr>
              <a:t>Se eventuelt etter alternativ mal</a:t>
            </a:r>
            <a:endParaRPr lang="nb-NO" sz="1200" b="0" i="0">
              <a:solidFill>
                <a:schemeClr val="tx1"/>
              </a:solidFill>
              <a:latin typeface="Arial Nova" panose="020B0504020202020204" pitchFamily="34" charset="0"/>
            </a:endParaRPr>
          </a:p>
          <a:p>
            <a:pPr marL="0" marR="0" lvl="0" indent="0" algn="l" defTabSz="914248" rtl="0" eaLnBrk="1" fontAlgn="auto" latinLnBrk="0" hangingPunct="1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sz="1200" b="0" i="0">
              <a:solidFill>
                <a:schemeClr val="tx1"/>
              </a:solidFill>
              <a:latin typeface="Arial Nova Light" panose="020F0302020204030204" pitchFamily="34" charset="0"/>
              <a:cs typeface="Arial Nova Light" panose="020F0302020204030204" pitchFamily="34" charset="0"/>
            </a:endParaRPr>
          </a:p>
        </p:txBody>
      </p:sp>
      <p:sp>
        <p:nvSpPr>
          <p:cNvPr id="23" name="Slide Number Placeholder 6">
            <a:extLst>
              <a:ext uri="{FF2B5EF4-FFF2-40B4-BE49-F238E27FC236}">
                <a16:creationId xmlns:a16="http://schemas.microsoft.com/office/drawing/2014/main" id="{8086B58F-D4D9-3D3A-0069-60E1DBB8B0B7}"/>
              </a:ext>
            </a:extLst>
          </p:cNvPr>
          <p:cNvSpPr txBox="1">
            <a:spLocks/>
          </p:cNvSpPr>
          <p:nvPr userDrawn="1"/>
        </p:nvSpPr>
        <p:spPr>
          <a:xfrm>
            <a:off x="11571297" y="6491385"/>
            <a:ext cx="264293" cy="184666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defPPr>
              <a:defRPr lang="en-US"/>
            </a:defPPr>
            <a:lvl1pPr marL="0" algn="r" defTabSz="914248" rtl="0" eaLnBrk="1" latinLnBrk="0" hangingPunct="1"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124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48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71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95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619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743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866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90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7B102EC-AAEC-484C-8A9B-B15A6B4E7EEA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335255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634" userDrawn="1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loverskrift Mørkeblå">
    <p:bg>
      <p:bgPr>
        <a:gradFill>
          <a:gsLst>
            <a:gs pos="0">
              <a:schemeClr val="accent1"/>
            </a:gs>
            <a:gs pos="23000">
              <a:schemeClr val="accent3">
                <a:lumMod val="61000"/>
              </a:schemeClr>
            </a:gs>
            <a:gs pos="100000">
              <a:schemeClr val="accent1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1">
            <a:extLst>
              <a:ext uri="{FF2B5EF4-FFF2-40B4-BE49-F238E27FC236}">
                <a16:creationId xmlns:a16="http://schemas.microsoft.com/office/drawing/2014/main" id="{66EA3674-CDDA-7F06-652D-47E2CE8960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" y="-7332"/>
            <a:ext cx="12190809" cy="685800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45B3E9B8-1D9C-431B-9B4E-5CB04C4F58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7323" y="3090865"/>
            <a:ext cx="2743200" cy="2852737"/>
          </a:xfrm>
        </p:spPr>
        <p:txBody>
          <a:bodyPr lIns="0" tIns="0" rIns="0" bIns="0" anchor="t">
            <a:noAutofit/>
          </a:bodyPr>
          <a:lstStyle>
            <a:lvl1pPr algn="ctr">
              <a:defRPr sz="14998">
                <a:solidFill>
                  <a:schemeClr val="tx1"/>
                </a:solidFill>
              </a:defRPr>
            </a:lvl1pPr>
          </a:lstStyle>
          <a:p>
            <a:r>
              <a:rPr lang="nb-NO"/>
              <a:t>1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471FF13-CE95-4BFC-BF68-19FE232442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AA63CF37-529E-E949-8650-E5F721EA6AFA}" type="datetime1">
              <a:rPr lang="nb-NO" smtClean="0"/>
              <a:t>17.02.2025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A383875-F406-4B15-B89F-F8B68092C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750" y="-155425"/>
            <a:ext cx="4114800" cy="11542"/>
          </a:xfrm>
          <a:prstGeom prst="rect">
            <a:avLst/>
          </a:prstGeom>
        </p:spPr>
        <p:txBody>
          <a:bodyPr lIns="0" tIns="0" rIns="0" bIns="0"/>
          <a:lstStyle>
            <a:lvl1pPr>
              <a:defRPr sz="100"/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911BD57-D3A2-493A-88F3-05B600C19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476175" y="-155425"/>
            <a:ext cx="264293" cy="11542"/>
          </a:xfrm>
          <a:prstGeom prst="rect">
            <a:avLst/>
          </a:prstGeom>
        </p:spPr>
        <p:txBody>
          <a:bodyPr lIns="0" tIns="0" rIns="0" bIns="0"/>
          <a:lstStyle>
            <a:lvl1pPr>
              <a:defRPr sz="100"/>
            </a:lvl1pPr>
          </a:lstStyle>
          <a:p>
            <a:fld id="{B7B102EC-AAEC-484C-8A9B-B15A6B4E7EEA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129854B1-B6ED-4BA7-81A6-A661207E81F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3391" r="42148" b="7164"/>
          <a:stretch/>
        </p:blipFill>
        <p:spPr>
          <a:xfrm>
            <a:off x="7365910" y="0"/>
            <a:ext cx="4826091" cy="6858000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859CB3D1-FF12-9844-BF6B-43351556715A}"/>
              </a:ext>
            </a:extLst>
          </p:cNvPr>
          <p:cNvSpPr/>
          <p:nvPr/>
        </p:nvSpPr>
        <p:spPr>
          <a:xfrm>
            <a:off x="12406951" y="1"/>
            <a:ext cx="30951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200">
                <a:solidFill>
                  <a:schemeClr val="bg1"/>
                </a:solidFill>
              </a:rPr>
              <a:t>Skilleark med tall</a:t>
            </a: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solidFill>
                  <a:schemeClr val="bg1"/>
                </a:solidFill>
                <a:latin typeface="Arial Nova Light" panose="020B0304020202020204" pitchFamily="34" charset="0"/>
              </a:rPr>
              <a:t>Sett inn tallet på skillearket </a:t>
            </a:r>
          </a:p>
          <a:p>
            <a:pPr marL="0" marR="0" lvl="0" indent="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sz="1200" b="0" i="0">
              <a:solidFill>
                <a:schemeClr val="bg1"/>
              </a:solidFill>
              <a:latin typeface="Arial Nova Light" panose="020B0304020202020204" pitchFamily="34" charset="0"/>
            </a:endParaRPr>
          </a:p>
          <a:p>
            <a:pPr marL="0" marR="0" lvl="0" indent="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200" b="0" i="0">
                <a:solidFill>
                  <a:schemeClr val="bg1"/>
                </a:solidFill>
                <a:latin typeface="Arial Nova Light" panose="020B0304020202020204" pitchFamily="34" charset="0"/>
              </a:rPr>
              <a:t>Se etter alternativ mal</a:t>
            </a:r>
          </a:p>
        </p:txBody>
      </p:sp>
      <p:pic>
        <p:nvPicPr>
          <p:cNvPr id="10" name="logoen">
            <a:extLst>
              <a:ext uri="{FF2B5EF4-FFF2-40B4-BE49-F238E27FC236}">
                <a16:creationId xmlns:a16="http://schemas.microsoft.com/office/drawing/2014/main" id="{5CA1A491-0AE0-FA34-3088-0A10C73F3D1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982379" y="295770"/>
            <a:ext cx="869320" cy="205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7822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HO Tittellysbilde Blå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9465F63-6204-4F80-A12E-B2DC21BC34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-125294"/>
            <a:ext cx="2743200" cy="15389"/>
          </a:xfrm>
        </p:spPr>
        <p:txBody>
          <a:bodyPr lIns="0" tIns="0" rIns="0" bIns="0">
            <a:spAutoFit/>
          </a:bodyPr>
          <a:lstStyle>
            <a:lvl1pPr>
              <a:defRPr sz="100"/>
            </a:lvl1pPr>
          </a:lstStyle>
          <a:p>
            <a:fld id="{8EEE83E6-0EFF-F146-97D4-266717B41D0E}" type="datetime1">
              <a:rPr lang="nb-NO" smtClean="0"/>
              <a:t>17.02.2025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477C1FE-B68D-4A22-B683-B1F35F759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00400" y="-125294"/>
            <a:ext cx="4114800" cy="1538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sz="100"/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581E902-157D-4F4D-881F-394970157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72401" y="-125294"/>
            <a:ext cx="2743200" cy="1538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sz="100"/>
            </a:lvl1pPr>
          </a:lstStyle>
          <a:p>
            <a:fld id="{B7B102EC-AAEC-484C-8A9B-B15A6B4E7EEA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8" name="Rektangel 87">
            <a:extLst>
              <a:ext uri="{FF2B5EF4-FFF2-40B4-BE49-F238E27FC236}">
                <a16:creationId xmlns:a16="http://schemas.microsoft.com/office/drawing/2014/main" id="{8086E787-A544-9F45-B79E-B51A27DC24B9}"/>
              </a:ext>
            </a:extLst>
          </p:cNvPr>
          <p:cNvSpPr/>
          <p:nvPr/>
        </p:nvSpPr>
        <p:spPr>
          <a:xfrm>
            <a:off x="12406951" y="1"/>
            <a:ext cx="309519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200">
                <a:solidFill>
                  <a:schemeClr val="tx1"/>
                </a:solidFill>
              </a:rPr>
              <a:t>Forside 1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200" b="0" i="0">
                <a:solidFill>
                  <a:schemeClr val="tx1"/>
                </a:solidFill>
                <a:latin typeface="Arial Nova Light" panose="020B0304020202020204" pitchFamily="34" charset="0"/>
              </a:rPr>
              <a:t>Bruk kort og presis tittel. En tittel skal ikke overstige to linjer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nb-NO" sz="1200" b="0" i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200" b="0" i="0">
                <a:solidFill>
                  <a:schemeClr val="tx1"/>
                </a:solidFill>
                <a:latin typeface="Arial Nova Light" panose="020B0304020202020204" pitchFamily="34" charset="0"/>
              </a:rPr>
              <a:t>Tekstfargen i NHOs presentasjoner  er blå, sort og hvit – følg malen</a:t>
            </a:r>
          </a:p>
          <a:p>
            <a:pPr marL="214282" indent="-214282">
              <a:buFont typeface="Arial" panose="020B0604020202020204" pitchFamily="34" charset="0"/>
              <a:buChar char="•"/>
            </a:pPr>
            <a:endParaRPr lang="nb-NO" sz="1200" b="0" i="0">
              <a:solidFill>
                <a:schemeClr val="bg1"/>
              </a:solidFill>
              <a:latin typeface="Arial Nova Light" panose="020B0304020202020204" pitchFamily="34" charset="0"/>
            </a:endParaRPr>
          </a:p>
        </p:txBody>
      </p:sp>
      <p:sp>
        <p:nvSpPr>
          <p:cNvPr id="36" name="Tittel 1">
            <a:extLst>
              <a:ext uri="{FF2B5EF4-FFF2-40B4-BE49-F238E27FC236}">
                <a16:creationId xmlns:a16="http://schemas.microsoft.com/office/drawing/2014/main" id="{41D158BA-0309-4663-8E6B-677989B509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046" y="2844661"/>
            <a:ext cx="5961011" cy="1250102"/>
          </a:xfrm>
        </p:spPr>
        <p:txBody>
          <a:bodyPr wrap="square" lIns="0" tIns="0" rIns="0" bIns="0" anchor="t">
            <a:noAutofit/>
          </a:bodyPr>
          <a:lstStyle>
            <a:lvl1pPr algn="l">
              <a:defRPr sz="3899"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8" name="Plassholder for tekst 4">
            <a:extLst>
              <a:ext uri="{FF2B5EF4-FFF2-40B4-BE49-F238E27FC236}">
                <a16:creationId xmlns:a16="http://schemas.microsoft.com/office/drawing/2014/main" id="{05BA313A-4912-4A30-8A49-7D29055ECBD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95206" y="5709314"/>
            <a:ext cx="5486421" cy="20774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  <a:defRPr sz="1350" b="0" i="0" u="none" cap="none">
                <a:solidFill>
                  <a:schemeClr val="lt1"/>
                </a:solidFill>
                <a:latin typeface="+mn-lt"/>
              </a:defRPr>
            </a:lvl1pPr>
          </a:lstStyle>
          <a:p>
            <a:pPr lvl="0"/>
            <a:r>
              <a:rPr lang="nb-NO"/>
              <a:t>Navn</a:t>
            </a:r>
          </a:p>
        </p:txBody>
      </p:sp>
      <p:pic>
        <p:nvPicPr>
          <p:cNvPr id="31" name="Grafikk 30">
            <a:extLst>
              <a:ext uri="{FF2B5EF4-FFF2-40B4-BE49-F238E27FC236}">
                <a16:creationId xmlns:a16="http://schemas.microsoft.com/office/drawing/2014/main" id="{56DFA0A8-E7FF-4229-BFBC-DE50DB72F2C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3391" r="42148" b="7164"/>
          <a:stretch/>
        </p:blipFill>
        <p:spPr>
          <a:xfrm>
            <a:off x="7365910" y="0"/>
            <a:ext cx="4826091" cy="6858000"/>
          </a:xfrm>
          <a:prstGeom prst="rect">
            <a:avLst/>
          </a:prstGeom>
        </p:spPr>
      </p:pic>
      <p:pic>
        <p:nvPicPr>
          <p:cNvPr id="32" name="logoen">
            <a:extLst>
              <a:ext uri="{FF2B5EF4-FFF2-40B4-BE49-F238E27FC236}">
                <a16:creationId xmlns:a16="http://schemas.microsoft.com/office/drawing/2014/main" id="{72FD0D96-D812-4488-9BCD-C375D1EB22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74759" y="1250176"/>
            <a:ext cx="1486970" cy="352211"/>
          </a:xfrm>
          <a:prstGeom prst="rect">
            <a:avLst/>
          </a:prstGeom>
        </p:spPr>
      </p:pic>
      <p:sp>
        <p:nvSpPr>
          <p:cNvPr id="10" name="Plassholder for tekst 4">
            <a:extLst>
              <a:ext uri="{FF2B5EF4-FFF2-40B4-BE49-F238E27FC236}">
                <a16:creationId xmlns:a16="http://schemas.microsoft.com/office/drawing/2014/main" id="{2EFA49C4-F386-C545-BED1-9F317594BF5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95206" y="5967857"/>
            <a:ext cx="5486421" cy="20774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  <a:defRPr sz="1350" b="0" i="0" u="none" cap="none">
                <a:solidFill>
                  <a:schemeClr val="lt1"/>
                </a:solidFill>
                <a:latin typeface="+mn-lt"/>
              </a:defRPr>
            </a:lvl1pPr>
          </a:lstStyle>
          <a:p>
            <a:pPr lvl="0"/>
            <a:r>
              <a:rPr lang="nb-NO"/>
              <a:t>Dato</a:t>
            </a:r>
          </a:p>
        </p:txBody>
      </p:sp>
    </p:spTree>
    <p:extLst>
      <p:ext uri="{BB962C8B-B14F-4D97-AF65-F5344CB8AC3E}">
        <p14:creationId xmlns:p14="http://schemas.microsoft.com/office/powerpoint/2010/main" val="26866937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786">
          <p15:clr>
            <a:srgbClr val="FBAE40"/>
          </p15:clr>
        </p15:guide>
        <p15:guide id="2" orient="horz" pos="1003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_bilde_3_Mør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DC531C5F-56F2-49EC-8321-7D2B0A84ABE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" y="-1"/>
            <a:ext cx="12192000" cy="6858000"/>
          </a:xfrm>
          <a:solidFill>
            <a:schemeClr val="tx1">
              <a:lumMod val="10000"/>
              <a:lumOff val="9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350" b="0" i="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</a:defRPr>
            </a:lvl1pPr>
          </a:lstStyle>
          <a:p>
            <a:r>
              <a:rPr lang="nb-NO" sz="1350"/>
              <a:t>               Velg heldekkende bilde via «Sett inn» -&gt; «Bilde»  NB! Husk riktig valg av logo-farge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D5745212-B6AE-4059-977C-7E415DA84C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182" y="2897416"/>
            <a:ext cx="5960874" cy="1154018"/>
          </a:xfrm>
        </p:spPr>
        <p:txBody>
          <a:bodyPr wrap="square" lIns="0" tIns="0" rIns="0" bIns="0" anchor="t">
            <a:noAutofit/>
          </a:bodyPr>
          <a:lstStyle>
            <a:lvl1pPr algn="l">
              <a:defRPr sz="3899">
                <a:solidFill>
                  <a:srgbClr val="182F4E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9465F63-6204-4F80-A12E-B2DC21BC34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-125294"/>
            <a:ext cx="2743200" cy="15389"/>
          </a:xfrm>
        </p:spPr>
        <p:txBody>
          <a:bodyPr lIns="0" tIns="0" rIns="0" bIns="0">
            <a:spAutoFit/>
          </a:bodyPr>
          <a:lstStyle>
            <a:lvl1pPr>
              <a:defRPr sz="100"/>
            </a:lvl1pPr>
          </a:lstStyle>
          <a:p>
            <a:fld id="{556E2A9D-ED06-D345-A52C-46E3EADB13C8}" type="datetime1">
              <a:rPr lang="nb-NO" smtClean="0"/>
              <a:t>17.02.2025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477C1FE-B68D-4A22-B683-B1F35F759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00400" y="-125294"/>
            <a:ext cx="4114800" cy="1538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sz="100"/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581E902-157D-4F4D-881F-394970157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72401" y="-125294"/>
            <a:ext cx="2743200" cy="1538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sz="100"/>
            </a:lvl1pPr>
          </a:lstStyle>
          <a:p>
            <a:fld id="{B7B102EC-AAEC-484C-8A9B-B15A6B4E7EEA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96622CD-E3D8-48B7-9180-B57DC926E6F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65909" y="0"/>
            <a:ext cx="4826091" cy="68580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 </a:t>
            </a:r>
          </a:p>
        </p:txBody>
      </p:sp>
      <p:pic>
        <p:nvPicPr>
          <p:cNvPr id="13" name="logo_hvit" hidden="1">
            <a:extLst>
              <a:ext uri="{FF2B5EF4-FFF2-40B4-BE49-F238E27FC236}">
                <a16:creationId xmlns:a16="http://schemas.microsoft.com/office/drawing/2014/main" id="{172A54F7-FC58-4ADF-B4C5-C2CEEBCE50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74153" y="1229816"/>
            <a:ext cx="1486970" cy="352211"/>
          </a:xfrm>
          <a:prstGeom prst="rect">
            <a:avLst/>
          </a:prstGeom>
        </p:spPr>
      </p:pic>
      <p:pic>
        <p:nvPicPr>
          <p:cNvPr id="7" name="logo_blaa" descr="Shape&#10;&#10;Description automatically generated with medium confidence" hidden="1">
            <a:extLst>
              <a:ext uri="{FF2B5EF4-FFF2-40B4-BE49-F238E27FC236}">
                <a16:creationId xmlns:a16="http://schemas.microsoft.com/office/drawing/2014/main" id="{8F2DD883-91F1-F4B8-F419-73EEA74FFF4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54" y="1229816"/>
            <a:ext cx="1475101" cy="352211"/>
          </a:xfrm>
          <a:prstGeom prst="rect">
            <a:avLst/>
          </a:prstGeom>
        </p:spPr>
      </p:pic>
      <p:sp>
        <p:nvSpPr>
          <p:cNvPr id="15" name="TekstSylinder 14">
            <a:extLst>
              <a:ext uri="{FF2B5EF4-FFF2-40B4-BE49-F238E27FC236}">
                <a16:creationId xmlns:a16="http://schemas.microsoft.com/office/drawing/2014/main" id="{F15D5250-8C21-F349-B18C-B5A1C7328928}"/>
              </a:ext>
            </a:extLst>
          </p:cNvPr>
          <p:cNvSpPr txBox="1"/>
          <p:nvPr/>
        </p:nvSpPr>
        <p:spPr>
          <a:xfrm>
            <a:off x="12332344" y="-1"/>
            <a:ext cx="2614900" cy="33746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200">
                <a:solidFill>
                  <a:schemeClr val="tx1"/>
                </a:solidFill>
              </a:rPr>
              <a:t>Forside med et lyst bilde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200" b="0" i="0">
                <a:solidFill>
                  <a:schemeClr val="tx1"/>
                </a:solidFill>
                <a:latin typeface="Arial Nova Light" panose="020B0304020202020204" pitchFamily="34" charset="0"/>
              </a:rPr>
              <a:t>Bruk kort og presis tittel. En tittel skal ikke overstige to linjer.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nb-NO" sz="1200" b="0" i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 Light" panose="020B0304020202020204" pitchFamily="34" charset="0"/>
              </a:rPr>
              <a:t>Til bruk av et lyst bakgrunnsbilde. Husk at logo og tekst skal stå tydelig. Se alternativ mal ved et mørkt bakgrunnsbilde</a:t>
            </a: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sz="1200" b="0" i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 Light" panose="020B0304020202020204" pitchFamily="34" charset="0"/>
              </a:rPr>
              <a:t>For å justere bildet trykk på «beskjær og fyll-knappen». Unngå å strekke bildet</a:t>
            </a:r>
          </a:p>
          <a:p>
            <a:pPr marL="214282" marR="0" lvl="0" indent="-214282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sz="1200" b="0" i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pPr marL="0" marR="0" lvl="0" indent="0" algn="l" defTabSz="914248" rtl="0" eaLnBrk="1" fontAlgn="auto" latinLnBrk="0" hangingPunct="1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 Light" panose="020B0304020202020204" pitchFamily="34" charset="0"/>
              </a:rPr>
              <a:t>Se eventuelt etter alternativ mal</a:t>
            </a:r>
            <a:endParaRPr lang="nb-NO" sz="1200" b="0" i="0">
              <a:solidFill>
                <a:schemeClr val="tx1"/>
              </a:solidFill>
              <a:latin typeface="Arial Nova" panose="020B0504020202020204" pitchFamily="34" charset="0"/>
            </a:endParaRPr>
          </a:p>
          <a:p>
            <a:pPr marL="214282" marR="0" lvl="0" indent="-214282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sz="1200" b="0" i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pPr marL="214282" indent="-214282">
              <a:buFont typeface="Arial" panose="020B0604020202020204" pitchFamily="34" charset="0"/>
              <a:buChar char="•"/>
            </a:pPr>
            <a:endParaRPr lang="nb-NO" sz="1200" b="0" i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nb-NO" sz="1200" b="0" i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6" name="Plassholder for tekst 4">
            <a:extLst>
              <a:ext uri="{FF2B5EF4-FFF2-40B4-BE49-F238E27FC236}">
                <a16:creationId xmlns:a16="http://schemas.microsoft.com/office/drawing/2014/main" id="{316448D1-4787-3042-B4F6-8E71FB4A480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85046" y="5709314"/>
            <a:ext cx="5486421" cy="20774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  <a:defRPr sz="1350" b="0" i="0" u="none" cap="none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nb-NO"/>
              <a:t>Navn</a:t>
            </a:r>
          </a:p>
        </p:txBody>
      </p:sp>
      <p:sp>
        <p:nvSpPr>
          <p:cNvPr id="17" name="Plassholder for tekst 4">
            <a:extLst>
              <a:ext uri="{FF2B5EF4-FFF2-40B4-BE49-F238E27FC236}">
                <a16:creationId xmlns:a16="http://schemas.microsoft.com/office/drawing/2014/main" id="{B5223676-906D-8C4D-9FA6-64737258EF5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85046" y="5967857"/>
            <a:ext cx="5486421" cy="20774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  <a:defRPr sz="1350" b="0" i="0" u="none" cap="none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nb-NO"/>
              <a:t>Dato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E6436189-3FC7-F3E1-053D-E0B7062DB57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76503" y="1242795"/>
            <a:ext cx="1486970" cy="352713"/>
          </a:xfrm>
          <a:blipFill>
            <a:blip r:embed="rId7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 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507264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3759">
          <p15:clr>
            <a:srgbClr val="FBAE40"/>
          </p15:clr>
        </p15:guide>
        <p15:guide id="3" orient="horz" pos="3589">
          <p15:clr>
            <a:srgbClr val="FBAE40"/>
          </p15:clr>
        </p15:guide>
        <p15:guide id="4" pos="421">
          <p15:clr>
            <a:srgbClr val="FBAE40"/>
          </p15:clr>
        </p15:guide>
        <p15:guide id="5" orient="horz" pos="1820">
          <p15:clr>
            <a:srgbClr val="FBAE40"/>
          </p15:clr>
        </p15:guide>
        <p15:guide id="6" orient="horz" pos="1003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_bilde_3_Ly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DC531C5F-56F2-49EC-8321-7D2B0A84ABE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03736" y="-1"/>
            <a:ext cx="12295737" cy="6858000"/>
          </a:xfrm>
          <a:solidFill>
            <a:schemeClr val="tx1">
              <a:lumMod val="10000"/>
              <a:lumOff val="9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350" b="0" i="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</a:defRPr>
            </a:lvl1pPr>
          </a:lstStyle>
          <a:p>
            <a:r>
              <a:rPr lang="nb-NO" sz="1350"/>
              <a:t>                  Velg heldekkende bilde via «Sett inn» -&gt; «Bilde»  NB! Husk riktig valg av logo-farge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D5745212-B6AE-4059-977C-7E415DA84C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5022" y="2897416"/>
            <a:ext cx="5960874" cy="1154018"/>
          </a:xfrm>
        </p:spPr>
        <p:txBody>
          <a:bodyPr wrap="square" lIns="0" tIns="0" rIns="0" bIns="0" anchor="t">
            <a:noAutofit/>
          </a:bodyPr>
          <a:lstStyle>
            <a:lvl1pPr algn="l">
              <a:defRPr sz="3899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9465F63-6204-4F80-A12E-B2DC21BC34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-125294"/>
            <a:ext cx="2743200" cy="15389"/>
          </a:xfrm>
        </p:spPr>
        <p:txBody>
          <a:bodyPr lIns="0" tIns="0" rIns="0" bIns="0">
            <a:spAutoFit/>
          </a:bodyPr>
          <a:lstStyle>
            <a:lvl1pPr>
              <a:defRPr sz="100"/>
            </a:lvl1pPr>
          </a:lstStyle>
          <a:p>
            <a:fld id="{A2721AFF-6BD6-474D-88F2-F677AC301F58}" type="datetime1">
              <a:rPr lang="nb-NO" smtClean="0"/>
              <a:t>17.02.2025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477C1FE-B68D-4A22-B683-B1F35F759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00400" y="-125294"/>
            <a:ext cx="4114800" cy="1538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sz="100"/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581E902-157D-4F4D-881F-394970157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72401" y="-125294"/>
            <a:ext cx="2743200" cy="1538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sz="100"/>
            </a:lvl1pPr>
          </a:lstStyle>
          <a:p>
            <a:fld id="{B7B102EC-AAEC-484C-8A9B-B15A6B4E7EEA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96622CD-E3D8-48B7-9180-B57DC926E6F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65910" y="0"/>
            <a:ext cx="4834881" cy="68580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 </a:t>
            </a:r>
          </a:p>
        </p:txBody>
      </p:sp>
      <p:pic>
        <p:nvPicPr>
          <p:cNvPr id="12" name="logo_blaa" hidden="1">
            <a:extLst>
              <a:ext uri="{FF2B5EF4-FFF2-40B4-BE49-F238E27FC236}">
                <a16:creationId xmlns:a16="http://schemas.microsoft.com/office/drawing/2014/main" id="{8E957766-7DB1-400A-839E-1D2B6E76DA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73951" y="1229816"/>
            <a:ext cx="1484854" cy="352211"/>
          </a:xfrm>
          <a:prstGeom prst="rect">
            <a:avLst/>
          </a:prstGeom>
        </p:spPr>
      </p:pic>
      <p:pic>
        <p:nvPicPr>
          <p:cNvPr id="13" name="logo_hvit" hidden="1">
            <a:extLst>
              <a:ext uri="{FF2B5EF4-FFF2-40B4-BE49-F238E27FC236}">
                <a16:creationId xmlns:a16="http://schemas.microsoft.com/office/drawing/2014/main" id="{172A54F7-FC58-4ADF-B4C5-C2CEEBCE507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73951" y="1229816"/>
            <a:ext cx="1486969" cy="352211"/>
          </a:xfrm>
          <a:prstGeom prst="rect">
            <a:avLst/>
          </a:prstGeom>
        </p:spPr>
      </p:pic>
      <p:sp>
        <p:nvSpPr>
          <p:cNvPr id="15" name="TekstSylinder 14">
            <a:extLst>
              <a:ext uri="{FF2B5EF4-FFF2-40B4-BE49-F238E27FC236}">
                <a16:creationId xmlns:a16="http://schemas.microsoft.com/office/drawing/2014/main" id="{F15D5250-8C21-F349-B18C-B5A1C7328928}"/>
              </a:ext>
            </a:extLst>
          </p:cNvPr>
          <p:cNvSpPr txBox="1"/>
          <p:nvPr/>
        </p:nvSpPr>
        <p:spPr>
          <a:xfrm>
            <a:off x="12332344" y="-1"/>
            <a:ext cx="2614900" cy="3189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200">
                <a:solidFill>
                  <a:schemeClr val="tx1"/>
                </a:solidFill>
              </a:rPr>
              <a:t>Forside med et mørkt bilde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200" b="0" i="0">
                <a:solidFill>
                  <a:schemeClr val="tx1"/>
                </a:solidFill>
                <a:latin typeface="Arial Nova Light" panose="020B0304020202020204" pitchFamily="34" charset="0"/>
              </a:rPr>
              <a:t>Bruk kort og presis tittel. En tittel skal ikke overstige to linjer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nb-NO" sz="1200" b="0" i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 Light" panose="020B0304020202020204" pitchFamily="34" charset="0"/>
              </a:rPr>
              <a:t>Til bruk av et mørkt bakgrunnsbilde. Husk at logo og tekst skal stå tydelig. Se alternativ mal ved et lyst bakgrunnsbilde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nb-NO" sz="1200" b="0" i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200" b="0" i="0">
                <a:solidFill>
                  <a:schemeClr val="tx1"/>
                </a:solidFill>
                <a:latin typeface="Arial Nova Light" panose="020B0304020202020204" pitchFamily="34" charset="0"/>
              </a:rPr>
              <a:t>For å justere bildet trykk på «beskjær og fyll-knappen». Unngå å strekke bildet</a:t>
            </a:r>
          </a:p>
          <a:p>
            <a:pPr marL="0" marR="0" lvl="0" indent="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sz="1200">
              <a:solidFill>
                <a:schemeClr val="tx1"/>
              </a:solidFill>
            </a:endParaRPr>
          </a:p>
          <a:p>
            <a:pPr marL="0" marR="0" lvl="0" indent="0" algn="l" defTabSz="914248" rtl="0" eaLnBrk="1" fontAlgn="auto" latinLnBrk="0" hangingPunct="1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 Light" panose="020B0304020202020204" pitchFamily="34" charset="0"/>
              </a:rPr>
              <a:t>Se eventuelt etter alternativ mal</a:t>
            </a:r>
            <a:endParaRPr lang="nb-NO" sz="1200" b="0" i="0">
              <a:solidFill>
                <a:schemeClr val="tx1"/>
              </a:solidFill>
              <a:latin typeface="Arial Nova" panose="020B0504020202020204" pitchFamily="34" charset="0"/>
            </a:endParaRPr>
          </a:p>
          <a:p>
            <a:pPr marL="214282" indent="-214282">
              <a:buFont typeface="Arial" panose="020B0604020202020204" pitchFamily="34" charset="0"/>
              <a:buChar char="•"/>
            </a:pPr>
            <a:endParaRPr lang="nb-NO" sz="1200" b="0" i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nb-NO" sz="1200" b="0" i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Plassholder for tekst 4">
            <a:extLst>
              <a:ext uri="{FF2B5EF4-FFF2-40B4-BE49-F238E27FC236}">
                <a16:creationId xmlns:a16="http://schemas.microsoft.com/office/drawing/2014/main" id="{CA658276-873B-F84C-ADBD-FA5D484E6BC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74886" y="5944673"/>
            <a:ext cx="5486421" cy="184666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  <a:defRPr sz="1200" b="0" i="0" u="none" cap="none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nb-NO"/>
              <a:t>Dato</a:t>
            </a:r>
          </a:p>
        </p:txBody>
      </p:sp>
      <p:sp>
        <p:nvSpPr>
          <p:cNvPr id="17" name="Undertittel 2">
            <a:extLst>
              <a:ext uri="{FF2B5EF4-FFF2-40B4-BE49-F238E27FC236}">
                <a16:creationId xmlns:a16="http://schemas.microsoft.com/office/drawing/2014/main" id="{74718F68-F0A3-A143-ADF5-0C9A2FB9D7F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5020" y="5699123"/>
            <a:ext cx="5486286" cy="184330"/>
          </a:xfrm>
        </p:spPr>
        <p:txBody>
          <a:bodyPr wrap="square" lIns="0" tIns="0" rIns="0" bIns="0">
            <a:noAutofit/>
          </a:bodyPr>
          <a:lstStyle>
            <a:lvl1pPr marL="0" indent="0" algn="l">
              <a:buNone/>
              <a:defRPr sz="1200">
                <a:solidFill>
                  <a:schemeClr val="bg1"/>
                </a:solidFill>
              </a:defRPr>
            </a:lvl1pPr>
            <a:lvl2pPr marL="457124" indent="0" algn="ctr">
              <a:buNone/>
              <a:defRPr sz="2000"/>
            </a:lvl2pPr>
            <a:lvl3pPr marL="914248" indent="0" algn="ctr">
              <a:buNone/>
              <a:defRPr sz="1800"/>
            </a:lvl3pPr>
            <a:lvl4pPr marL="1371371" indent="0" algn="ctr">
              <a:buNone/>
              <a:defRPr sz="1600"/>
            </a:lvl4pPr>
            <a:lvl5pPr marL="1828495" indent="0" algn="ctr">
              <a:buNone/>
              <a:defRPr sz="1600"/>
            </a:lvl5pPr>
            <a:lvl6pPr marL="2285619" indent="0" algn="ctr">
              <a:buNone/>
              <a:defRPr sz="1600"/>
            </a:lvl6pPr>
            <a:lvl7pPr marL="2742743" indent="0" algn="ctr">
              <a:buNone/>
              <a:defRPr sz="1600"/>
            </a:lvl7pPr>
            <a:lvl8pPr marL="3199866" indent="0" algn="ctr">
              <a:buNone/>
              <a:defRPr sz="1600"/>
            </a:lvl8pPr>
            <a:lvl9pPr marL="3656991" indent="0" algn="ctr">
              <a:buNone/>
              <a:defRPr sz="1600"/>
            </a:lvl9pPr>
          </a:lstStyle>
          <a:p>
            <a:r>
              <a:rPr lang="nb-NO"/>
              <a:t>Navn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90B9002-45B5-44EE-C164-123CB5018F5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73951" y="1229816"/>
            <a:ext cx="1484854" cy="352211"/>
          </a:xfr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 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408534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3742">
          <p15:clr>
            <a:srgbClr val="FBAE40"/>
          </p15:clr>
        </p15:guide>
        <p15:guide id="4" pos="421">
          <p15:clr>
            <a:srgbClr val="FBAE40"/>
          </p15:clr>
        </p15:guide>
        <p15:guide id="5" orient="horz" pos="3589">
          <p15:clr>
            <a:srgbClr val="FBAE40"/>
          </p15:clr>
        </p15:guide>
        <p15:guide id="6" orient="horz" pos="1820">
          <p15:clr>
            <a:srgbClr val="FBAE40"/>
          </p15:clr>
        </p15:guide>
        <p15:guide id="7" orient="horz" pos="1003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ite bilde og tit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k 11">
            <a:extLst>
              <a:ext uri="{FF2B5EF4-FFF2-40B4-BE49-F238E27FC236}">
                <a16:creationId xmlns:a16="http://schemas.microsoft.com/office/drawing/2014/main" id="{1720EDD4-FA61-4366-825E-A527E003A7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3391" r="42148" b="7164"/>
          <a:stretch/>
        </p:blipFill>
        <p:spPr>
          <a:xfrm>
            <a:off x="7365910" y="0"/>
            <a:ext cx="4826091" cy="6858000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5860E71F-A1C4-024A-84B0-CC62EFEB10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5022" y="2903844"/>
            <a:ext cx="4679194" cy="1153970"/>
          </a:xfrm>
        </p:spPr>
        <p:txBody>
          <a:bodyPr wrap="square" lIns="0" tIns="0" rIns="0" bIns="0" anchor="t">
            <a:noAutofit/>
          </a:bodyPr>
          <a:lstStyle>
            <a:lvl1pPr algn="l">
              <a:defRPr sz="3600"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871863EF-A06D-7842-A302-169F4593FC68}"/>
              </a:ext>
            </a:extLst>
          </p:cNvPr>
          <p:cNvSpPr/>
          <p:nvPr/>
        </p:nvSpPr>
        <p:spPr>
          <a:xfrm>
            <a:off x="12397292" y="2"/>
            <a:ext cx="3095191" cy="3871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200">
                <a:solidFill>
                  <a:schemeClr val="tx1"/>
                </a:solidFill>
              </a:rPr>
              <a:t>Innledende slide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200" b="0" i="0">
                <a:solidFill>
                  <a:schemeClr val="tx1"/>
                </a:solidFill>
                <a:latin typeface="Arial Nova Light" panose="020B0304020202020204" pitchFamily="34" charset="0"/>
              </a:rPr>
              <a:t>Bruk kort og presis tittel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nb-NO" sz="1200" b="0" i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200" b="0" i="0">
                <a:solidFill>
                  <a:schemeClr val="tx1"/>
                </a:solidFill>
                <a:latin typeface="Arial Nova Light" panose="020B0304020202020204" pitchFamily="34" charset="0"/>
              </a:rPr>
              <a:t>Tekstfargen i NHOs presentasjoner  er blå, sort og hvit – følg malen</a:t>
            </a:r>
          </a:p>
          <a:p>
            <a:pPr marL="0" marR="0" lvl="0" indent="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sz="1200" b="0" i="0">
              <a:latin typeface="Arial Nova Light" panose="020B0304020202020204" pitchFamily="34" charset="0"/>
            </a:endParaRPr>
          </a:p>
          <a:p>
            <a:pPr marL="0" marR="0" lvl="0" indent="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200" b="1" i="0">
                <a:latin typeface="Arial Nova Light" panose="020B0304020202020204" pitchFamily="34" charset="0"/>
              </a:rPr>
              <a:t>Bilde</a:t>
            </a: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latin typeface="Arial Nova Light" panose="020B0304020202020204" pitchFamily="34" charset="0"/>
              </a:rPr>
              <a:t>Se at bildet er skarpt, unngå å trekke i rammene. Juster bildet med bildeverktøyet slik at det blir riktig</a:t>
            </a: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sz="1200" b="0" i="0">
              <a:latin typeface="Arial Nova Light" panose="020B0304020202020204" pitchFamily="34" charset="0"/>
            </a:endParaRP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 Light" panose="020B0304020202020204" pitchFamily="34" charset="0"/>
              </a:rPr>
              <a:t>For å justere bildet trykk på «beskjær og fyll-knappen». Unngå å strekke bildet</a:t>
            </a: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sz="1200" b="0" i="0">
              <a:latin typeface="Arial Nova Light" panose="020B0304020202020204" pitchFamily="34" charset="0"/>
            </a:endParaRP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latin typeface="Arial Nova Light" panose="020B0304020202020204" pitchFamily="34" charset="0"/>
              </a:rPr>
              <a:t>Bilderettigheter: Det er ikke lov til å kopiere/bruke bilder uten å ha klarert med fotograf/eier av bildet</a:t>
            </a:r>
          </a:p>
          <a:p>
            <a:pPr marL="0" marR="0" lvl="0" indent="0" algn="l" defTabSz="914248" rtl="0" eaLnBrk="1" fontAlgn="auto" latinLnBrk="0" hangingPunct="1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sz="1200" b="0" i="0"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0" marR="0" lvl="0" indent="0" algn="l" defTabSz="914248" rtl="0" eaLnBrk="1" fontAlgn="auto" latinLnBrk="0" hangingPunct="1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 Light" panose="020B0304020202020204" pitchFamily="34" charset="0"/>
              </a:rPr>
              <a:t>Se eventuelt etter alternativ mal</a:t>
            </a:r>
            <a:endParaRPr lang="nb-NO" sz="1200" b="0" i="0">
              <a:solidFill>
                <a:schemeClr val="tx1"/>
              </a:solidFill>
              <a:latin typeface="Arial Nova" panose="020B0504020202020204" pitchFamily="34" charset="0"/>
            </a:endParaRP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B2587FC7-9DEB-6C43-A7BF-21229841DE7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4313" y="1260336"/>
            <a:ext cx="1484855" cy="352211"/>
          </a:xfr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50"/>
            </a:lvl1pPr>
          </a:lstStyle>
          <a:p>
            <a:pPr lvl="0"/>
            <a:r>
              <a:rPr lang="en-GB"/>
              <a:t> </a:t>
            </a:r>
          </a:p>
        </p:txBody>
      </p:sp>
      <p:sp>
        <p:nvSpPr>
          <p:cNvPr id="15" name="Plassholder for bilde 23">
            <a:extLst>
              <a:ext uri="{FF2B5EF4-FFF2-40B4-BE49-F238E27FC236}">
                <a16:creationId xmlns:a16="http://schemas.microsoft.com/office/drawing/2014/main" id="{3CE89F4C-35D7-4927-B1DD-2A8D87A563DB}"/>
              </a:ext>
            </a:extLst>
          </p:cNvPr>
          <p:cNvSpPr>
            <a:spLocks noGrp="1"/>
          </p:cNvSpPr>
          <p:nvPr>
            <p:ph type="pic" sz="quarter" idx="53"/>
          </p:nvPr>
        </p:nvSpPr>
        <p:spPr>
          <a:xfrm>
            <a:off x="5826350" y="2213373"/>
            <a:ext cx="5690630" cy="3478364"/>
          </a:xfrm>
          <a:prstGeom prst="roundRect">
            <a:avLst>
              <a:gd name="adj" fmla="val 2865"/>
            </a:avLst>
          </a:prstGeom>
          <a:solidFill>
            <a:schemeClr val="tx1">
              <a:lumMod val="10000"/>
              <a:lumOff val="90000"/>
            </a:schemeClr>
          </a:solidFill>
        </p:spPr>
        <p:txBody>
          <a:bodyPr wrap="square">
            <a:noAutofit/>
          </a:bodyPr>
          <a:lstStyle>
            <a:lvl1pPr marL="214282" marR="0" indent="-214282" algn="l" defTabSz="914248" rtl="0" eaLnBrk="1" fontAlgn="auto" latinLnBrk="0" hangingPunct="1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350" b="0" i="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2CB237-A640-34CB-8AAB-8CC47FE6A9DE}"/>
              </a:ext>
            </a:extLst>
          </p:cNvPr>
          <p:cNvSpPr>
            <a:spLocks noGrp="1"/>
          </p:cNvSpPr>
          <p:nvPr>
            <p:ph type="dt" sz="half" idx="54"/>
          </p:nvPr>
        </p:nvSpPr>
        <p:spPr/>
        <p:txBody>
          <a:bodyPr/>
          <a:lstStyle/>
          <a:p>
            <a:fld id="{9A2E4B5E-B919-7E49-B2D2-8EE3E6E11221}" type="datetime1">
              <a:rPr lang="nb-NO" smtClean="0"/>
              <a:t>17.02.2025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2A43ED-4528-64A6-F961-7E47F2A190A0}"/>
              </a:ext>
            </a:extLst>
          </p:cNvPr>
          <p:cNvSpPr>
            <a:spLocks noGrp="1"/>
          </p:cNvSpPr>
          <p:nvPr>
            <p:ph type="ftr" sz="quarter" idx="55"/>
          </p:nvPr>
        </p:nvSpPr>
        <p:spPr>
          <a:xfrm>
            <a:off x="674124" y="6479747"/>
            <a:ext cx="9069001" cy="207749"/>
          </a:xfrm>
          <a:prstGeom prst="rect">
            <a:avLst/>
          </a:prstGeom>
        </p:spPr>
        <p:txBody>
          <a:bodyPr/>
          <a:lstStyle/>
          <a:p>
            <a:pPr algn="l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137617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421">
          <p15:clr>
            <a:srgbClr val="FBAE40"/>
          </p15:clr>
        </p15:guide>
        <p15:guide id="3" orient="horz" pos="4082">
          <p15:clr>
            <a:srgbClr val="FBAE40"/>
          </p15:clr>
        </p15:guide>
        <p15:guide id="6" orient="horz" pos="1820">
          <p15:clr>
            <a:srgbClr val="FBAE40"/>
          </p15:clr>
        </p15:guide>
        <p15:guide id="7" orient="horz" pos="1026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negativ Blå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ihåndsform: figur 7">
            <a:extLst>
              <a:ext uri="{FF2B5EF4-FFF2-40B4-BE49-F238E27FC236}">
                <a16:creationId xmlns:a16="http://schemas.microsoft.com/office/drawing/2014/main" id="{7542F876-BD9F-7D40-BD1E-650597D01336}"/>
              </a:ext>
            </a:extLst>
          </p:cNvPr>
          <p:cNvSpPr/>
          <p:nvPr/>
        </p:nvSpPr>
        <p:spPr>
          <a:xfrm>
            <a:off x="0" y="-3"/>
            <a:ext cx="8011119" cy="6883004"/>
          </a:xfrm>
          <a:custGeom>
            <a:avLst/>
            <a:gdLst>
              <a:gd name="connsiteX0" fmla="*/ 0 w 10682536"/>
              <a:gd name="connsiteY0" fmla="*/ 0 h 9177338"/>
              <a:gd name="connsiteX1" fmla="*/ 9329058 w 10682536"/>
              <a:gd name="connsiteY1" fmla="*/ 0 h 9177338"/>
              <a:gd name="connsiteX2" fmla="*/ 9527730 w 10682536"/>
              <a:gd name="connsiteY2" fmla="*/ 0 h 9177338"/>
              <a:gd name="connsiteX3" fmla="*/ 10682536 w 10682536"/>
              <a:gd name="connsiteY3" fmla="*/ 0 h 9177338"/>
              <a:gd name="connsiteX4" fmla="*/ 10682536 w 10682536"/>
              <a:gd name="connsiteY4" fmla="*/ 2504017 h 9177338"/>
              <a:gd name="connsiteX5" fmla="*/ 10682536 w 10682536"/>
              <a:gd name="connsiteY5" fmla="*/ 2688771 h 9177338"/>
              <a:gd name="connsiteX6" fmla="*/ 10682536 w 10682536"/>
              <a:gd name="connsiteY6" fmla="*/ 5399617 h 9177338"/>
              <a:gd name="connsiteX7" fmla="*/ 10676831 w 10682536"/>
              <a:gd name="connsiteY7" fmla="*/ 5399617 h 9177338"/>
              <a:gd name="connsiteX8" fmla="*/ 10676831 w 10682536"/>
              <a:gd name="connsiteY8" fmla="*/ 5423668 h 9177338"/>
              <a:gd name="connsiteX9" fmla="*/ 10653632 w 10682536"/>
              <a:gd name="connsiteY9" fmla="*/ 5423668 h 9177338"/>
              <a:gd name="connsiteX10" fmla="*/ 10653632 w 10682536"/>
              <a:gd name="connsiteY10" fmla="*/ 5467350 h 9177338"/>
              <a:gd name="connsiteX11" fmla="*/ 10652356 w 10682536"/>
              <a:gd name="connsiteY11" fmla="*/ 5467350 h 9177338"/>
              <a:gd name="connsiteX12" fmla="*/ 10652356 w 10682536"/>
              <a:gd name="connsiteY12" fmla="*/ 5485580 h 9177338"/>
              <a:gd name="connsiteX13" fmla="*/ 10610850 w 10682536"/>
              <a:gd name="connsiteY13" fmla="*/ 5485580 h 9177338"/>
              <a:gd name="connsiteX14" fmla="*/ 10610850 w 10682536"/>
              <a:gd name="connsiteY14" fmla="*/ 5581650 h 9177338"/>
              <a:gd name="connsiteX15" fmla="*/ 10572584 w 10682536"/>
              <a:gd name="connsiteY15" fmla="*/ 5581650 h 9177338"/>
              <a:gd name="connsiteX16" fmla="*/ 10572584 w 10682536"/>
              <a:gd name="connsiteY16" fmla="*/ 5584564 h 9177338"/>
              <a:gd name="connsiteX17" fmla="*/ 10577820 w 10682536"/>
              <a:gd name="connsiteY17" fmla="*/ 5584692 h 9177338"/>
              <a:gd name="connsiteX18" fmla="*/ 10572584 w 10682536"/>
              <a:gd name="connsiteY18" fmla="*/ 5593151 h 9177338"/>
              <a:gd name="connsiteX19" fmla="*/ 10572584 w 10682536"/>
              <a:gd name="connsiteY19" fmla="*/ 5593266 h 9177338"/>
              <a:gd name="connsiteX20" fmla="*/ 10572513 w 10682536"/>
              <a:gd name="connsiteY20" fmla="*/ 5593266 h 9177338"/>
              <a:gd name="connsiteX21" fmla="*/ 10332083 w 10682536"/>
              <a:gd name="connsiteY21" fmla="*/ 5981700 h 9177338"/>
              <a:gd name="connsiteX22" fmla="*/ 9963148 w 10682536"/>
              <a:gd name="connsiteY22" fmla="*/ 6883400 h 9177338"/>
              <a:gd name="connsiteX23" fmla="*/ 9838530 w 10682536"/>
              <a:gd name="connsiteY23" fmla="*/ 7588250 h 9177338"/>
              <a:gd name="connsiteX24" fmla="*/ 9874249 w 10682536"/>
              <a:gd name="connsiteY24" fmla="*/ 8115300 h 9177338"/>
              <a:gd name="connsiteX25" fmla="*/ 10083799 w 10682536"/>
              <a:gd name="connsiteY25" fmla="*/ 8686800 h 9177338"/>
              <a:gd name="connsiteX26" fmla="*/ 10325099 w 10682536"/>
              <a:gd name="connsiteY26" fmla="*/ 9017000 h 9177338"/>
              <a:gd name="connsiteX27" fmla="*/ 10499238 w 10682536"/>
              <a:gd name="connsiteY27" fmla="*/ 9177338 h 9177338"/>
              <a:gd name="connsiteX28" fmla="*/ 9527730 w 10682536"/>
              <a:gd name="connsiteY28" fmla="*/ 9165659 h 9177338"/>
              <a:gd name="connsiteX29" fmla="*/ 9527730 w 10682536"/>
              <a:gd name="connsiteY29" fmla="*/ 9177338 h 9177338"/>
              <a:gd name="connsiteX30" fmla="*/ 0 w 10682536"/>
              <a:gd name="connsiteY30" fmla="*/ 9177338 h 9177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0682536" h="9177338">
                <a:moveTo>
                  <a:pt x="0" y="0"/>
                </a:moveTo>
                <a:lnTo>
                  <a:pt x="9329058" y="0"/>
                </a:lnTo>
                <a:lnTo>
                  <a:pt x="9527730" y="0"/>
                </a:lnTo>
                <a:lnTo>
                  <a:pt x="10682536" y="0"/>
                </a:lnTo>
                <a:lnTo>
                  <a:pt x="10682536" y="2504017"/>
                </a:lnTo>
                <a:lnTo>
                  <a:pt x="10682536" y="2688771"/>
                </a:lnTo>
                <a:lnTo>
                  <a:pt x="10682536" y="5399617"/>
                </a:lnTo>
                <a:lnTo>
                  <a:pt x="10676831" y="5399617"/>
                </a:lnTo>
                <a:lnTo>
                  <a:pt x="10676831" y="5423668"/>
                </a:lnTo>
                <a:lnTo>
                  <a:pt x="10653632" y="5423668"/>
                </a:lnTo>
                <a:lnTo>
                  <a:pt x="10653632" y="5467350"/>
                </a:lnTo>
                <a:lnTo>
                  <a:pt x="10652356" y="5467350"/>
                </a:lnTo>
                <a:lnTo>
                  <a:pt x="10652356" y="5485580"/>
                </a:lnTo>
                <a:lnTo>
                  <a:pt x="10610850" y="5485580"/>
                </a:lnTo>
                <a:lnTo>
                  <a:pt x="10610850" y="5581650"/>
                </a:lnTo>
                <a:lnTo>
                  <a:pt x="10572584" y="5581650"/>
                </a:lnTo>
                <a:lnTo>
                  <a:pt x="10572584" y="5584564"/>
                </a:lnTo>
                <a:lnTo>
                  <a:pt x="10577820" y="5584692"/>
                </a:lnTo>
                <a:lnTo>
                  <a:pt x="10572584" y="5593151"/>
                </a:lnTo>
                <a:lnTo>
                  <a:pt x="10572584" y="5593266"/>
                </a:lnTo>
                <a:lnTo>
                  <a:pt x="10572513" y="5593266"/>
                </a:lnTo>
                <a:lnTo>
                  <a:pt x="10332083" y="5981700"/>
                </a:lnTo>
                <a:lnTo>
                  <a:pt x="9963148" y="6883400"/>
                </a:lnTo>
                <a:lnTo>
                  <a:pt x="9838530" y="7588250"/>
                </a:lnTo>
                <a:lnTo>
                  <a:pt x="9874249" y="8115300"/>
                </a:lnTo>
                <a:lnTo>
                  <a:pt x="10083799" y="8686800"/>
                </a:lnTo>
                <a:lnTo>
                  <a:pt x="10325099" y="9017000"/>
                </a:lnTo>
                <a:lnTo>
                  <a:pt x="10499238" y="9177338"/>
                </a:lnTo>
                <a:lnTo>
                  <a:pt x="9527730" y="9165659"/>
                </a:lnTo>
                <a:lnTo>
                  <a:pt x="9527730" y="9177338"/>
                </a:lnTo>
                <a:lnTo>
                  <a:pt x="0" y="917733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algn="ctr"/>
            <a:endParaRPr lang="nb-NO" sz="1350">
              <a:solidFill>
                <a:schemeClr val="tx2"/>
              </a:solidFill>
            </a:endParaRPr>
          </a:p>
        </p:txBody>
      </p:sp>
      <p:sp>
        <p:nvSpPr>
          <p:cNvPr id="15" name="Plassholder for tekst 7">
            <a:extLst>
              <a:ext uri="{FF2B5EF4-FFF2-40B4-BE49-F238E27FC236}">
                <a16:creationId xmlns:a16="http://schemas.microsoft.com/office/drawing/2014/main" id="{BA94A12A-E02C-1F44-99AA-AE2CE371043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6982" y="311547"/>
            <a:ext cx="5963709" cy="207413"/>
          </a:xfrm>
        </p:spPr>
        <p:txBody>
          <a:bodyPr>
            <a:noAutofit/>
          </a:bodyPr>
          <a:lstStyle>
            <a:lvl1pPr marL="0" indent="0">
              <a:buNone/>
              <a:defRPr sz="1350" b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Emne</a:t>
            </a:r>
          </a:p>
        </p:txBody>
      </p:sp>
      <p:sp>
        <p:nvSpPr>
          <p:cNvPr id="17" name="Tittel 1">
            <a:extLst>
              <a:ext uri="{FF2B5EF4-FFF2-40B4-BE49-F238E27FC236}">
                <a16:creationId xmlns:a16="http://schemas.microsoft.com/office/drawing/2014/main" id="{99A91FAC-9466-BF43-ACA1-D625D5EB7A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8697" y="845605"/>
            <a:ext cx="5963709" cy="438581"/>
          </a:xfrm>
        </p:spPr>
        <p:txBody>
          <a:bodyPr wrap="square" lIns="0" tIns="0" rIns="0" bIns="0" anchor="t">
            <a:noAutofit/>
          </a:bodyPr>
          <a:lstStyle>
            <a:lvl1pPr>
              <a:lnSpc>
                <a:spcPct val="100000"/>
              </a:lnSpc>
              <a:defRPr sz="2850">
                <a:solidFill>
                  <a:schemeClr val="bg2"/>
                </a:solidFill>
              </a:defRPr>
            </a:lvl1pPr>
          </a:lstStyle>
          <a:p>
            <a:r>
              <a:rPr lang="nb-NO"/>
              <a:t>Klikk for å redigere tittel, 2 linjer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B76A01-3FBD-CDAF-7918-4CB3D3948F2F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C728CEFC-2F1D-A74C-9A18-00D55C3D4223}" type="datetime1">
              <a:rPr lang="nb-NO" smtClean="0"/>
              <a:t>17.02.2025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43FA33-B916-D198-2A24-3B7553112600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674124" y="6479747"/>
            <a:ext cx="5966566" cy="20774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endParaRPr lang="nb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AFA980-28DE-CD9A-B22F-640F81791B8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357843" y="0"/>
            <a:ext cx="4826090" cy="6883002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3592" r="-73024" b="-7940"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en-GB"/>
          </a:p>
        </p:txBody>
      </p:sp>
      <p:sp>
        <p:nvSpPr>
          <p:cNvPr id="19" name="Plassholder for tekst 2">
            <a:extLst>
              <a:ext uri="{FF2B5EF4-FFF2-40B4-BE49-F238E27FC236}">
                <a16:creationId xmlns:a16="http://schemas.microsoft.com/office/drawing/2014/main" id="{7B642E93-7176-2272-BA51-C109E903E35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72187" y="1895790"/>
            <a:ext cx="5957200" cy="4481246"/>
          </a:xfrm>
          <a:prstGeom prst="rect">
            <a:avLst/>
          </a:prstGeom>
        </p:spPr>
        <p:txBody>
          <a:bodyPr lIns="0" tIns="0" rIns="0" bIns="0"/>
          <a:lstStyle>
            <a:lvl1pPr marL="283329" indent="-283329" algn="l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100" b="0" i="0" u="none" cap="none">
                <a:solidFill>
                  <a:schemeClr val="bg1"/>
                </a:solidFill>
                <a:latin typeface="+mn-lt"/>
              </a:defRPr>
            </a:lvl1pPr>
            <a:lvl2pPr marL="685685" indent="-228562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-"/>
              <a:defRPr sz="1950" b="0" i="0" u="none" cap="none">
                <a:solidFill>
                  <a:schemeClr val="bg1"/>
                </a:solidFill>
                <a:latin typeface="+mn-lt"/>
              </a:defRPr>
            </a:lvl2pPr>
            <a:lvl3pPr marL="1142809" indent="-228562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chemeClr val="bg1"/>
                </a:solidFill>
                <a:latin typeface="+mn-lt"/>
              </a:defRPr>
            </a:lvl3pPr>
            <a:lvl4pPr marL="1599933" indent="-228562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650" b="0" i="0" u="none" cap="none">
                <a:solidFill>
                  <a:schemeClr val="bg1"/>
                </a:solidFill>
                <a:latin typeface="+mn-lt"/>
              </a:defRPr>
            </a:lvl4pPr>
            <a:lvl5pPr marL="2057057" indent="-228562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500" b="0" i="0" u="none" cap="none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/>
              <a:t>Klikk for å skrive tekst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18" name="logo_hvit" hidden="1">
            <a:extLst>
              <a:ext uri="{FF2B5EF4-FFF2-40B4-BE49-F238E27FC236}">
                <a16:creationId xmlns:a16="http://schemas.microsoft.com/office/drawing/2014/main" id="{E9D30084-F498-77AC-3541-EB6C118F4BB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82379" y="295769"/>
            <a:ext cx="869322" cy="205912"/>
          </a:xfrm>
          <a:prstGeom prst="rect">
            <a:avLst/>
          </a:prstGeom>
        </p:spPr>
      </p:pic>
      <p:pic>
        <p:nvPicPr>
          <p:cNvPr id="21" name="logo_blaa" descr="Shape&#10;&#10;Description automatically generated with medium confidence" hidden="1">
            <a:extLst>
              <a:ext uri="{FF2B5EF4-FFF2-40B4-BE49-F238E27FC236}">
                <a16:creationId xmlns:a16="http://schemas.microsoft.com/office/drawing/2014/main" id="{B1FCE728-BC43-4BFA-7376-C8200A43BFC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2380" y="295770"/>
            <a:ext cx="862385" cy="205912"/>
          </a:xfrm>
          <a:prstGeom prst="rect">
            <a:avLst/>
          </a:prstGeom>
        </p:spPr>
      </p:pic>
      <p:sp>
        <p:nvSpPr>
          <p:cNvPr id="20" name="Rektangel 19">
            <a:extLst>
              <a:ext uri="{FF2B5EF4-FFF2-40B4-BE49-F238E27FC236}">
                <a16:creationId xmlns:a16="http://schemas.microsoft.com/office/drawing/2014/main" id="{807B63D8-BF0E-7262-C5E3-9742317A6785}"/>
              </a:ext>
            </a:extLst>
          </p:cNvPr>
          <p:cNvSpPr/>
          <p:nvPr userDrawn="1"/>
        </p:nvSpPr>
        <p:spPr>
          <a:xfrm>
            <a:off x="12406951" y="21773"/>
            <a:ext cx="4248192" cy="3062057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0" marR="0" lvl="0" indent="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" panose="020B0504020202020204" pitchFamily="34" charset="0"/>
              </a:rPr>
              <a:t>Tittel og tekst</a:t>
            </a:r>
            <a:endParaRPr lang="nb-NO" sz="1200" b="0" i="0">
              <a:solidFill>
                <a:schemeClr val="tx1"/>
              </a:solidFill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 Light" panose="020F0302020204030204" pitchFamily="34" charset="0"/>
                <a:cs typeface="Arial Nova Light" panose="020F0302020204030204" pitchFamily="34" charset="0"/>
              </a:rPr>
              <a:t>Bruk kort og presis tittel. En tittel skal ikke overstige to linjer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nb-NO" sz="1200" b="0" i="0">
              <a:solidFill>
                <a:schemeClr val="tx1"/>
              </a:solidFill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b-NO" sz="1200" b="0" i="0">
                <a:solidFill>
                  <a:schemeClr val="tx1"/>
                </a:solidFill>
                <a:latin typeface="Arial Nova Light" panose="020F0302020204030204" pitchFamily="34" charset="0"/>
                <a:cs typeface="Arial Nova Light" panose="020F0302020204030204" pitchFamily="34" charset="0"/>
              </a:rPr>
              <a:t>Tekstfargen i NHOs presentasjoner er blå, sort og hvit – følg malen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nb-NO" sz="1200" b="0" i="0">
              <a:solidFill>
                <a:schemeClr val="tx1"/>
              </a:solidFill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b-NO" sz="1200" b="0" i="0">
                <a:solidFill>
                  <a:schemeClr val="tx1"/>
                </a:solidFill>
                <a:latin typeface="Arial Nova Light" panose="020F0302020204030204" pitchFamily="34" charset="0"/>
                <a:cs typeface="Arial Nova Light" panose="020F0302020204030204" pitchFamily="34" charset="0"/>
              </a:rPr>
              <a:t>Sekundærfarger skal kun benyttes i figurer og ikoner. Fargene finner du som egendefinerte farger i figurfyll eller figuromriss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nb-NO" sz="1200" b="0" i="0">
              <a:solidFill>
                <a:schemeClr val="tx1"/>
              </a:solidFill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 Light" panose="020F0302020204030204" pitchFamily="34" charset="0"/>
                <a:cs typeface="Arial Nova Light" panose="020F0302020204030204" pitchFamily="34" charset="0"/>
              </a:rPr>
              <a:t>Skru av punktene i verktøylinjen om de ikke skal benyttes</a:t>
            </a:r>
          </a:p>
          <a:p>
            <a:pPr marL="0" marR="0" lvl="0" indent="0" algn="l" defTabSz="914248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sz="1200" b="0" i="0"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0" marR="0" lvl="0" indent="0" algn="l" defTabSz="914248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 Light" panose="020B0304020202020204" pitchFamily="34" charset="0"/>
              </a:rPr>
              <a:t>Se eventuelt etter alternativ mal</a:t>
            </a:r>
            <a:endParaRPr lang="nb-NO" sz="1200" b="0" i="0">
              <a:solidFill>
                <a:schemeClr val="tx1"/>
              </a:solidFill>
              <a:latin typeface="Arial Nova" panose="020B0504020202020204" pitchFamily="34" charset="0"/>
            </a:endParaRPr>
          </a:p>
          <a:p>
            <a:pPr marL="0" marR="0" lvl="0" indent="0" algn="l" defTabSz="914248" rtl="0" eaLnBrk="1" fontAlgn="auto" latinLnBrk="0" hangingPunct="1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sz="1200" b="0" i="0">
              <a:solidFill>
                <a:schemeClr val="tx1"/>
              </a:solidFill>
              <a:latin typeface="Arial Nova Light" panose="020F0302020204030204" pitchFamily="34" charset="0"/>
              <a:cs typeface="Arial Nova Light" panose="020F0302020204030204" pitchFamily="34" charset="0"/>
            </a:endParaRPr>
          </a:p>
        </p:txBody>
      </p:sp>
      <p:sp>
        <p:nvSpPr>
          <p:cNvPr id="23" name="Slide Number Placeholder 6">
            <a:extLst>
              <a:ext uri="{FF2B5EF4-FFF2-40B4-BE49-F238E27FC236}">
                <a16:creationId xmlns:a16="http://schemas.microsoft.com/office/drawing/2014/main" id="{8086B58F-D4D9-3D3A-0069-60E1DBB8B0B7}"/>
              </a:ext>
            </a:extLst>
          </p:cNvPr>
          <p:cNvSpPr txBox="1">
            <a:spLocks/>
          </p:cNvSpPr>
          <p:nvPr userDrawn="1"/>
        </p:nvSpPr>
        <p:spPr>
          <a:xfrm>
            <a:off x="11571297" y="6491385"/>
            <a:ext cx="264293" cy="184666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defPPr>
              <a:defRPr lang="en-US"/>
            </a:defPPr>
            <a:lvl1pPr marL="0" algn="r" defTabSz="914248" rtl="0" eaLnBrk="1" latinLnBrk="0" hangingPunct="1"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124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48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71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95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619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743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866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90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7B102EC-AAEC-484C-8A9B-B15A6B4E7EEA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126384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634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k 12">
            <a:extLst>
              <a:ext uri="{FF2B5EF4-FFF2-40B4-BE49-F238E27FC236}">
                <a16:creationId xmlns:a16="http://schemas.microsoft.com/office/drawing/2014/main" id="{86F62493-4F03-7F40-AFA8-20946284A3A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3391" r="42148" b="7164"/>
          <a:stretch/>
        </p:blipFill>
        <p:spPr>
          <a:xfrm>
            <a:off x="7355360" y="0"/>
            <a:ext cx="4826091" cy="6858000"/>
          </a:xfrm>
          <a:prstGeom prst="rect">
            <a:avLst/>
          </a:prstGeom>
        </p:spPr>
      </p:pic>
      <p:sp>
        <p:nvSpPr>
          <p:cNvPr id="17" name="Tittel 1">
            <a:extLst>
              <a:ext uri="{FF2B5EF4-FFF2-40B4-BE49-F238E27FC236}">
                <a16:creationId xmlns:a16="http://schemas.microsoft.com/office/drawing/2014/main" id="{B57A0641-C1B4-F94F-B4A4-1D7849F676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8697" y="845605"/>
            <a:ext cx="5957200" cy="438581"/>
          </a:xfrm>
        </p:spPr>
        <p:txBody>
          <a:bodyPr wrap="square" lIns="0" tIns="0" rIns="0" bIns="0" anchor="t">
            <a:noAutofit/>
          </a:bodyPr>
          <a:lstStyle>
            <a:lvl1pPr>
              <a:lnSpc>
                <a:spcPct val="100000"/>
              </a:lnSpc>
              <a:defRPr sz="2850"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tittel, 2 linjer</a:t>
            </a:r>
          </a:p>
        </p:txBody>
      </p:sp>
      <p:sp>
        <p:nvSpPr>
          <p:cNvPr id="19" name="Plassholder for tekst 7">
            <a:extLst>
              <a:ext uri="{FF2B5EF4-FFF2-40B4-BE49-F238E27FC236}">
                <a16:creationId xmlns:a16="http://schemas.microsoft.com/office/drawing/2014/main" id="{ECADE9B3-ED63-664D-B804-38568BCAFC8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8697" y="307552"/>
            <a:ext cx="5957200" cy="207413"/>
          </a:xfrm>
        </p:spPr>
        <p:txBody>
          <a:bodyPr>
            <a:noAutofit/>
          </a:bodyPr>
          <a:lstStyle>
            <a:lvl1pPr marL="0" indent="0">
              <a:buNone/>
              <a:defRPr sz="1350" b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/>
              <a:t>Emne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302227-D183-4FBB-C856-1F7E59C5324F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3A9B183E-C9AF-0F4E-A767-417DC4AE161E}" type="datetime1">
              <a:rPr lang="nb-NO" smtClean="0"/>
              <a:t>17.02.2025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09744E-8B28-8E02-91AF-F64C0CDFE2DB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674123" y="6479747"/>
            <a:ext cx="5955263" cy="207749"/>
          </a:xfrm>
          <a:prstGeom prst="rect">
            <a:avLst/>
          </a:prstGeom>
        </p:spPr>
        <p:txBody>
          <a:bodyPr/>
          <a:lstStyle/>
          <a:p>
            <a:pPr algn="l"/>
            <a:endParaRPr lang="nb-NO"/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id="{49EF3E24-FFC1-C20C-5C47-2FEA5BCCD7F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72187" y="1885630"/>
            <a:ext cx="5957200" cy="4481246"/>
          </a:xfrm>
          <a:prstGeom prst="rect">
            <a:avLst/>
          </a:prstGeom>
        </p:spPr>
        <p:txBody>
          <a:bodyPr lIns="0" tIns="0" rIns="0" bIns="0"/>
          <a:lstStyle>
            <a:lvl1pPr marL="283329" indent="-283329" algn="l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100" b="0" i="0" u="none" cap="none">
                <a:solidFill>
                  <a:schemeClr val="tx1"/>
                </a:solidFill>
                <a:latin typeface="+mn-lt"/>
              </a:defRPr>
            </a:lvl1pPr>
            <a:lvl2pPr marL="685685" indent="-228562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-"/>
              <a:defRPr sz="1950" b="0" i="0" u="none" cap="none">
                <a:solidFill>
                  <a:schemeClr val="tx1"/>
                </a:solidFill>
                <a:latin typeface="+mn-lt"/>
              </a:defRPr>
            </a:lvl2pPr>
            <a:lvl3pPr marL="1142809" indent="-228562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chemeClr val="tx1"/>
                </a:solidFill>
                <a:latin typeface="+mn-lt"/>
              </a:defRPr>
            </a:lvl3pPr>
            <a:lvl4pPr marL="1599933" indent="-228562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650" b="0" i="0" u="none" cap="none">
                <a:solidFill>
                  <a:schemeClr val="tx1"/>
                </a:solidFill>
                <a:latin typeface="+mn-lt"/>
              </a:defRPr>
            </a:lvl4pPr>
            <a:lvl5pPr marL="2057057" indent="-228562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500" b="0" i="0" u="none" cap="none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nb-NO"/>
              <a:t>Klikk for å skrive tekst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D131F242-C4E2-90FD-FAD1-994C4A830827}"/>
              </a:ext>
            </a:extLst>
          </p:cNvPr>
          <p:cNvSpPr/>
          <p:nvPr userDrawn="1"/>
        </p:nvSpPr>
        <p:spPr>
          <a:xfrm>
            <a:off x="12406951" y="21773"/>
            <a:ext cx="4248192" cy="2933816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0" marR="0" lvl="0" indent="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" panose="020B0504020202020204" pitchFamily="34" charset="0"/>
              </a:rPr>
              <a:t>Tittel og tekst</a:t>
            </a:r>
            <a:endParaRPr lang="nb-NO" sz="1200" b="0" i="0">
              <a:solidFill>
                <a:schemeClr val="tx1"/>
              </a:solidFill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 Light" panose="020F0302020204030204" pitchFamily="34" charset="0"/>
                <a:cs typeface="Arial Nova Light" panose="020F0302020204030204" pitchFamily="34" charset="0"/>
              </a:rPr>
              <a:t>Bruk kort og presis tittel. En tittel skal ikke overstige to linjer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nb-NO" sz="1200" b="0" i="0">
              <a:solidFill>
                <a:schemeClr val="tx1"/>
              </a:solidFill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b-NO" sz="1200" b="0" i="0">
                <a:solidFill>
                  <a:schemeClr val="tx1"/>
                </a:solidFill>
                <a:latin typeface="Arial Nova Light" panose="020F0302020204030204" pitchFamily="34" charset="0"/>
                <a:cs typeface="Arial Nova Light" panose="020F0302020204030204" pitchFamily="34" charset="0"/>
              </a:rPr>
              <a:t>Tekstfargen i NHOs presentasjoner er blå, sort og hvit – følg malen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nb-NO" sz="1200" b="0" i="0">
              <a:solidFill>
                <a:schemeClr val="tx1"/>
              </a:solidFill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b-NO" sz="1200" b="0" i="0">
                <a:solidFill>
                  <a:schemeClr val="tx1"/>
                </a:solidFill>
                <a:latin typeface="Arial Nova Light" panose="020F0302020204030204" pitchFamily="34" charset="0"/>
                <a:cs typeface="Arial Nova Light" panose="020F0302020204030204" pitchFamily="34" charset="0"/>
              </a:rPr>
              <a:t>Sekundærfarger skal kun benyttes i figurer og ikoner. Fargene finner du som egendefinerte farger i figurfyll eller figuromriss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nb-NO" sz="1200" b="0" i="0">
              <a:solidFill>
                <a:schemeClr val="tx1"/>
              </a:solidFill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 Light" panose="020F0302020204030204" pitchFamily="34" charset="0"/>
                <a:cs typeface="Arial Nova Light" panose="020F0302020204030204" pitchFamily="34" charset="0"/>
              </a:rPr>
              <a:t>Skru av punktene i verktøylinjen om dem ikke skal benyttes</a:t>
            </a:r>
          </a:p>
          <a:p>
            <a:pPr marL="0" marR="0" lvl="0" indent="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sz="1200" b="0" i="0">
              <a:solidFill>
                <a:schemeClr val="tx1"/>
              </a:solidFill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0" marR="0" lvl="0" indent="0" algn="l" defTabSz="914248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 Light" panose="020B0304020202020204" pitchFamily="34" charset="0"/>
              </a:rPr>
              <a:t>Se eventuelt etter alternativ mal</a:t>
            </a:r>
            <a:endParaRPr lang="nb-NO" sz="1200" b="0" i="0">
              <a:solidFill>
                <a:schemeClr val="tx1"/>
              </a:solidFill>
              <a:latin typeface="Arial Nova" panose="020B0504020202020204" pitchFamily="34" charset="0"/>
            </a:endParaRPr>
          </a:p>
          <a:p>
            <a:pPr marL="0" marR="0" lvl="0" indent="0" algn="l" defTabSz="914248" rtl="0" eaLnBrk="1" fontAlgn="auto" latinLnBrk="0" hangingPunct="1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sz="1200" b="0" i="0">
              <a:solidFill>
                <a:schemeClr val="tx1"/>
              </a:solidFill>
              <a:latin typeface="Arial Nova Light" panose="020F0302020204030204" pitchFamily="34" charset="0"/>
              <a:cs typeface="Arial Nova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92728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med bilde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ssholder for bilde 15">
            <a:extLst>
              <a:ext uri="{FF2B5EF4-FFF2-40B4-BE49-F238E27FC236}">
                <a16:creationId xmlns:a16="http://schemas.microsoft.com/office/drawing/2014/main" id="{224EA72B-1437-E3A7-3D7B-391E80B5916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357747" y="0"/>
            <a:ext cx="4826091" cy="6883004"/>
          </a:xfrm>
          <a:custGeom>
            <a:avLst/>
            <a:gdLst>
              <a:gd name="connsiteX0" fmla="*/ 0 w 6435417"/>
              <a:gd name="connsiteY0" fmla="*/ 9169199 h 9177338"/>
              <a:gd name="connsiteX1" fmla="*/ 684254 w 6435417"/>
              <a:gd name="connsiteY1" fmla="*/ 9177338 h 9177338"/>
              <a:gd name="connsiteX2" fmla="*/ 0 w 6435417"/>
              <a:gd name="connsiteY2" fmla="*/ 9177338 h 9177338"/>
              <a:gd name="connsiteX3" fmla="*/ 869498 w 6435417"/>
              <a:gd name="connsiteY3" fmla="*/ 0 h 9177338"/>
              <a:gd name="connsiteX4" fmla="*/ 6435417 w 6435417"/>
              <a:gd name="connsiteY4" fmla="*/ 0 h 9177338"/>
              <a:gd name="connsiteX5" fmla="*/ 6435417 w 6435417"/>
              <a:gd name="connsiteY5" fmla="*/ 9177338 h 9177338"/>
              <a:gd name="connsiteX6" fmla="*/ 684254 w 6435417"/>
              <a:gd name="connsiteY6" fmla="*/ 9177338 h 9177338"/>
              <a:gd name="connsiteX7" fmla="*/ 508266 w 6435417"/>
              <a:gd name="connsiteY7" fmla="*/ 9017000 h 9177338"/>
              <a:gd name="connsiteX8" fmla="*/ 264404 w 6435417"/>
              <a:gd name="connsiteY8" fmla="*/ 8686800 h 9177338"/>
              <a:gd name="connsiteX9" fmla="*/ 52629 w 6435417"/>
              <a:gd name="connsiteY9" fmla="*/ 8115300 h 9177338"/>
              <a:gd name="connsiteX10" fmla="*/ 16531 w 6435417"/>
              <a:gd name="connsiteY10" fmla="*/ 7588250 h 9177338"/>
              <a:gd name="connsiteX11" fmla="*/ 142472 w 6435417"/>
              <a:gd name="connsiteY11" fmla="*/ 6883400 h 9177338"/>
              <a:gd name="connsiteX12" fmla="*/ 515324 w 6435417"/>
              <a:gd name="connsiteY12" fmla="*/ 5981700 h 9177338"/>
              <a:gd name="connsiteX13" fmla="*/ 758307 w 6435417"/>
              <a:gd name="connsiteY13" fmla="*/ 5593266 h 9177338"/>
              <a:gd name="connsiteX14" fmla="*/ 758378 w 6435417"/>
              <a:gd name="connsiteY14" fmla="*/ 5593266 h 9177338"/>
              <a:gd name="connsiteX15" fmla="*/ 758378 w 6435417"/>
              <a:gd name="connsiteY15" fmla="*/ 5593151 h 9177338"/>
              <a:gd name="connsiteX16" fmla="*/ 763670 w 6435417"/>
              <a:gd name="connsiteY16" fmla="*/ 5584692 h 9177338"/>
              <a:gd name="connsiteX17" fmla="*/ 758378 w 6435417"/>
              <a:gd name="connsiteY17" fmla="*/ 5584564 h 9177338"/>
              <a:gd name="connsiteX18" fmla="*/ 758378 w 6435417"/>
              <a:gd name="connsiteY18" fmla="*/ 5581650 h 9177338"/>
              <a:gd name="connsiteX19" fmla="*/ 797051 w 6435417"/>
              <a:gd name="connsiteY19" fmla="*/ 5581650 h 9177338"/>
              <a:gd name="connsiteX20" fmla="*/ 797051 w 6435417"/>
              <a:gd name="connsiteY20" fmla="*/ 5485580 h 9177338"/>
              <a:gd name="connsiteX21" fmla="*/ 838997 w 6435417"/>
              <a:gd name="connsiteY21" fmla="*/ 5485580 h 9177338"/>
              <a:gd name="connsiteX22" fmla="*/ 838997 w 6435417"/>
              <a:gd name="connsiteY22" fmla="*/ 5467350 h 9177338"/>
              <a:gd name="connsiteX23" fmla="*/ 840287 w 6435417"/>
              <a:gd name="connsiteY23" fmla="*/ 5467350 h 9177338"/>
              <a:gd name="connsiteX24" fmla="*/ 840287 w 6435417"/>
              <a:gd name="connsiteY24" fmla="*/ 5423668 h 9177338"/>
              <a:gd name="connsiteX25" fmla="*/ 863732 w 6435417"/>
              <a:gd name="connsiteY25" fmla="*/ 5423668 h 9177338"/>
              <a:gd name="connsiteX26" fmla="*/ 863732 w 6435417"/>
              <a:gd name="connsiteY26" fmla="*/ 5399617 h 9177338"/>
              <a:gd name="connsiteX27" fmla="*/ 869498 w 6435417"/>
              <a:gd name="connsiteY27" fmla="*/ 5399617 h 9177338"/>
              <a:gd name="connsiteX28" fmla="*/ 869498 w 6435417"/>
              <a:gd name="connsiteY28" fmla="*/ 2688771 h 9177338"/>
              <a:gd name="connsiteX29" fmla="*/ 869498 w 6435417"/>
              <a:gd name="connsiteY29" fmla="*/ 2504017 h 9177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435417" h="9177338">
                <a:moveTo>
                  <a:pt x="0" y="9169199"/>
                </a:moveTo>
                <a:lnTo>
                  <a:pt x="684254" y="9177338"/>
                </a:lnTo>
                <a:lnTo>
                  <a:pt x="0" y="9177338"/>
                </a:lnTo>
                <a:close/>
                <a:moveTo>
                  <a:pt x="869498" y="0"/>
                </a:moveTo>
                <a:lnTo>
                  <a:pt x="6435417" y="0"/>
                </a:lnTo>
                <a:lnTo>
                  <a:pt x="6435417" y="9177338"/>
                </a:lnTo>
                <a:lnTo>
                  <a:pt x="684254" y="9177338"/>
                </a:lnTo>
                <a:lnTo>
                  <a:pt x="508266" y="9017000"/>
                </a:lnTo>
                <a:lnTo>
                  <a:pt x="264404" y="8686800"/>
                </a:lnTo>
                <a:lnTo>
                  <a:pt x="52629" y="8115300"/>
                </a:lnTo>
                <a:lnTo>
                  <a:pt x="16531" y="7588250"/>
                </a:lnTo>
                <a:lnTo>
                  <a:pt x="142472" y="6883400"/>
                </a:lnTo>
                <a:lnTo>
                  <a:pt x="515324" y="5981700"/>
                </a:lnTo>
                <a:lnTo>
                  <a:pt x="758307" y="5593266"/>
                </a:lnTo>
                <a:lnTo>
                  <a:pt x="758378" y="5593266"/>
                </a:lnTo>
                <a:lnTo>
                  <a:pt x="758378" y="5593151"/>
                </a:lnTo>
                <a:lnTo>
                  <a:pt x="763670" y="5584692"/>
                </a:lnTo>
                <a:lnTo>
                  <a:pt x="758378" y="5584564"/>
                </a:lnTo>
                <a:lnTo>
                  <a:pt x="758378" y="5581650"/>
                </a:lnTo>
                <a:lnTo>
                  <a:pt x="797051" y="5581650"/>
                </a:lnTo>
                <a:lnTo>
                  <a:pt x="797051" y="5485580"/>
                </a:lnTo>
                <a:lnTo>
                  <a:pt x="838997" y="5485580"/>
                </a:lnTo>
                <a:lnTo>
                  <a:pt x="838997" y="5467350"/>
                </a:lnTo>
                <a:lnTo>
                  <a:pt x="840287" y="5467350"/>
                </a:lnTo>
                <a:lnTo>
                  <a:pt x="840287" y="5423668"/>
                </a:lnTo>
                <a:lnTo>
                  <a:pt x="863732" y="5423668"/>
                </a:lnTo>
                <a:lnTo>
                  <a:pt x="863732" y="5399617"/>
                </a:lnTo>
                <a:lnTo>
                  <a:pt x="869498" y="5399617"/>
                </a:lnTo>
                <a:lnTo>
                  <a:pt x="869498" y="2688771"/>
                </a:lnTo>
                <a:lnTo>
                  <a:pt x="869498" y="2504017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1080000" marR="0" indent="-2857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 b="0" i="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</a:defRPr>
            </a:lvl1pPr>
          </a:lstStyle>
          <a:p>
            <a:pPr marL="0" marR="0" lvl="0" indent="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nb-NO" sz="1350" b="0" i="0">
                <a:latin typeface="Arial Nova Light" panose="020F0302020204030204" pitchFamily="34" charset="0"/>
                <a:cs typeface="Arial Nova Light" panose="020F0302020204030204" pitchFamily="34" charset="0"/>
              </a:rPr>
            </a:br>
            <a:br>
              <a:rPr lang="nb-NO" sz="1350" b="0" i="0">
                <a:latin typeface="Arial Nova Light" panose="020F0302020204030204" pitchFamily="34" charset="0"/>
                <a:cs typeface="Arial Nova Light" panose="020F0302020204030204" pitchFamily="34" charset="0"/>
              </a:rPr>
            </a:br>
            <a:br>
              <a:rPr lang="nb-NO" sz="1350" b="0" i="0">
                <a:latin typeface="Arial Nova Light" panose="020F0302020204030204" pitchFamily="34" charset="0"/>
                <a:cs typeface="Arial Nova Light" panose="020F0302020204030204" pitchFamily="34" charset="0"/>
              </a:rPr>
            </a:br>
            <a:br>
              <a:rPr lang="nb-NO" sz="1350" b="0" i="0">
                <a:latin typeface="Arial Nova Light" panose="020F0302020204030204" pitchFamily="34" charset="0"/>
                <a:cs typeface="Arial Nova Light" panose="020F0302020204030204" pitchFamily="34" charset="0"/>
              </a:rPr>
            </a:br>
            <a:r>
              <a:rPr lang="nb-NO" sz="1350"/>
              <a:t>Velg heldekkende bilde via «Sett inn» -&gt; «Bilde»  	NB! Husk riktig valg av logo-farge</a:t>
            </a:r>
          </a:p>
          <a:p>
            <a:pPr marL="0" marR="0" lvl="0" indent="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sz="1350"/>
          </a:p>
        </p:txBody>
      </p:sp>
      <p:sp>
        <p:nvSpPr>
          <p:cNvPr id="12" name="Plassholder for tekst 2">
            <a:extLst>
              <a:ext uri="{FF2B5EF4-FFF2-40B4-BE49-F238E27FC236}">
                <a16:creationId xmlns:a16="http://schemas.microsoft.com/office/drawing/2014/main" id="{67210CE8-A092-4004-7BC1-741EFBA2797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72187" y="1889544"/>
            <a:ext cx="5957200" cy="4284292"/>
          </a:xfrm>
          <a:prstGeom prst="rect">
            <a:avLst/>
          </a:prstGeom>
        </p:spPr>
        <p:txBody>
          <a:bodyPr lIns="0" tIns="0" rIns="0" bIns="0"/>
          <a:lstStyle>
            <a:lvl1pPr marL="283329" indent="-283329" algn="l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100" b="0" i="0" u="none" cap="none">
                <a:solidFill>
                  <a:schemeClr val="tx1"/>
                </a:solidFill>
                <a:latin typeface="+mn-lt"/>
              </a:defRPr>
            </a:lvl1pPr>
            <a:lvl2pPr marL="685685" indent="-228562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-"/>
              <a:defRPr sz="1950" b="0" i="0" u="none" cap="none">
                <a:solidFill>
                  <a:schemeClr val="tx1"/>
                </a:solidFill>
                <a:latin typeface="+mn-lt"/>
              </a:defRPr>
            </a:lvl2pPr>
            <a:lvl3pPr marL="1142809" indent="-228562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chemeClr val="tx1"/>
                </a:solidFill>
                <a:latin typeface="+mn-lt"/>
              </a:defRPr>
            </a:lvl3pPr>
            <a:lvl4pPr marL="1599933" indent="-228562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650" b="0" i="0" u="none" cap="none">
                <a:solidFill>
                  <a:schemeClr val="tx1"/>
                </a:solidFill>
                <a:latin typeface="+mn-lt"/>
              </a:defRPr>
            </a:lvl4pPr>
            <a:lvl5pPr marL="2057057" indent="-228562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500" b="0" i="0" u="none" cap="none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nb-NO"/>
              <a:t>Klikk for å skrive tekst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C04A8D29-FBFA-D8DB-28E7-CA6BCF7AD38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362282" y="10951"/>
            <a:ext cx="4834881" cy="68580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 </a:t>
            </a:r>
          </a:p>
        </p:txBody>
      </p:sp>
      <p:sp>
        <p:nvSpPr>
          <p:cNvPr id="13" name="Tittel 1">
            <a:extLst>
              <a:ext uri="{FF2B5EF4-FFF2-40B4-BE49-F238E27FC236}">
                <a16:creationId xmlns:a16="http://schemas.microsoft.com/office/drawing/2014/main" id="{90620AC2-3B69-FBD1-64EE-96B1048631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8697" y="845605"/>
            <a:ext cx="5957200" cy="438581"/>
          </a:xfrm>
        </p:spPr>
        <p:txBody>
          <a:bodyPr wrap="square" lIns="0" tIns="0" rIns="0" bIns="0" anchor="t">
            <a:noAutofit/>
          </a:bodyPr>
          <a:lstStyle>
            <a:lvl1pPr>
              <a:lnSpc>
                <a:spcPct val="100000"/>
              </a:lnSpc>
              <a:defRPr sz="2850"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tittel, 2 linjer</a:t>
            </a:r>
          </a:p>
        </p:txBody>
      </p:sp>
      <p:sp>
        <p:nvSpPr>
          <p:cNvPr id="22" name="Plassholder for tekst 7">
            <a:extLst>
              <a:ext uri="{FF2B5EF4-FFF2-40B4-BE49-F238E27FC236}">
                <a16:creationId xmlns:a16="http://schemas.microsoft.com/office/drawing/2014/main" id="{F6A5F962-FB9C-01BA-271D-FB3DBA6B510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8697" y="307552"/>
            <a:ext cx="5957200" cy="207413"/>
          </a:xfrm>
        </p:spPr>
        <p:txBody>
          <a:bodyPr>
            <a:noAutofit/>
          </a:bodyPr>
          <a:lstStyle>
            <a:lvl1pPr marL="0" indent="0">
              <a:buNone/>
              <a:defRPr sz="1350" b="0">
                <a:solidFill>
                  <a:srgbClr val="878787"/>
                </a:solidFill>
              </a:defRPr>
            </a:lvl1pPr>
          </a:lstStyle>
          <a:p>
            <a:pPr lvl="0"/>
            <a:r>
              <a:rPr lang="nb-NO"/>
              <a:t>Emne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A90ADE-8F66-C27B-7E13-8C770444A79E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fld id="{A1D627A6-6669-C843-897A-3751909580B3}" type="datetime1">
              <a:rPr lang="nb-NO" smtClean="0"/>
              <a:t>17.02.2025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58C55B-CA96-CC15-4643-EE5255D91DC5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>
          <a:xfrm>
            <a:off x="674123" y="6479747"/>
            <a:ext cx="5961772" cy="207749"/>
          </a:xfrm>
          <a:prstGeom prst="rect">
            <a:avLst/>
          </a:prstGeom>
        </p:spPr>
        <p:txBody>
          <a:bodyPr/>
          <a:lstStyle/>
          <a:p>
            <a:pPr algn="l"/>
            <a:endParaRPr lang="nb-NO"/>
          </a:p>
        </p:txBody>
      </p:sp>
      <p:pic>
        <p:nvPicPr>
          <p:cNvPr id="24" name="logo_hvit" hidden="1">
            <a:extLst>
              <a:ext uri="{FF2B5EF4-FFF2-40B4-BE49-F238E27FC236}">
                <a16:creationId xmlns:a16="http://schemas.microsoft.com/office/drawing/2014/main" id="{5FDE31E1-940D-EDA0-8023-6626C5EAB62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82379" y="295769"/>
            <a:ext cx="869322" cy="205912"/>
          </a:xfrm>
          <a:prstGeom prst="rect">
            <a:avLst/>
          </a:prstGeom>
        </p:spPr>
      </p:pic>
      <p:pic>
        <p:nvPicPr>
          <p:cNvPr id="17" name="logo_blaa" descr="Shape&#10;&#10;Description automatically generated with medium confidence" hidden="1">
            <a:extLst>
              <a:ext uri="{FF2B5EF4-FFF2-40B4-BE49-F238E27FC236}">
                <a16:creationId xmlns:a16="http://schemas.microsoft.com/office/drawing/2014/main" id="{7B4815CC-CFC1-3CD3-F5AE-9E88F4F0BA7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2380" y="295770"/>
            <a:ext cx="862385" cy="205912"/>
          </a:xfrm>
          <a:prstGeom prst="rect">
            <a:avLst/>
          </a:prstGeom>
        </p:spPr>
      </p:pic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4DD9BFC4-ADF0-5A20-58D1-574963130F6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0982380" y="295770"/>
            <a:ext cx="868085" cy="205912"/>
          </a:xfrm>
          <a:blipFill>
            <a:blip r:embed="rId7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 </a:t>
            </a:r>
            <a:endParaRPr lang="nb-NO"/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EB219277-6601-CB8F-DB4C-5EFB691A3B9A}"/>
              </a:ext>
            </a:extLst>
          </p:cNvPr>
          <p:cNvSpPr/>
          <p:nvPr userDrawn="1"/>
        </p:nvSpPr>
        <p:spPr>
          <a:xfrm>
            <a:off x="12406951" y="21773"/>
            <a:ext cx="4248192" cy="6457858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0" marR="0" lvl="0" indent="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" panose="020B0504020202020204" pitchFamily="34" charset="0"/>
              </a:rPr>
              <a:t>Tittel, tekst og bilde</a:t>
            </a:r>
            <a:endParaRPr lang="nb-NO" sz="1200" b="0" i="0">
              <a:solidFill>
                <a:schemeClr val="tx1"/>
              </a:solidFill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 Light" panose="020B0304020202020204" pitchFamily="34" charset="0"/>
              </a:rPr>
              <a:t>Bruk kort og presis tittel. En tittel skal ikke overstige to linjer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nb-NO" sz="1200" b="0" i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b-NO" sz="1200" b="0" i="0">
                <a:solidFill>
                  <a:schemeClr val="tx1"/>
                </a:solidFill>
                <a:latin typeface="Arial Nova Light" panose="020B0304020202020204" pitchFamily="34" charset="0"/>
              </a:rPr>
              <a:t>Tekstfargen i NHOs presentasjoner er blå, sort og hvit – følg malen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nb-NO" sz="1200" b="0" i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b-NO" sz="1200" b="0" i="0">
                <a:solidFill>
                  <a:schemeClr val="tx1"/>
                </a:solidFill>
                <a:latin typeface="Arial Nova Light" panose="020B0304020202020204" pitchFamily="34" charset="0"/>
              </a:rPr>
              <a:t>Sekundærfarger skal </a:t>
            </a:r>
            <a:r>
              <a:rPr lang="nb-NO" sz="1200" b="0" i="0">
                <a:solidFill>
                  <a:schemeClr val="tx1"/>
                </a:solidFill>
                <a:latin typeface="Arial Nova" panose="020B0504020202020204" pitchFamily="34" charset="0"/>
              </a:rPr>
              <a:t>kun </a:t>
            </a:r>
            <a:r>
              <a:rPr lang="nb-NO" sz="1200" b="0" i="0">
                <a:solidFill>
                  <a:schemeClr val="tx1"/>
                </a:solidFill>
                <a:latin typeface="Arial Nova Light" panose="020B0304020202020204" pitchFamily="34" charset="0"/>
              </a:rPr>
              <a:t>benyttes i figurer og ikoner. Fargene finner du som egendefinerte farger i figurfyll eller figuromriss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nb-NO" sz="1200" b="0" i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 Light" panose="020B0304020202020204" pitchFamily="34" charset="0"/>
              </a:rPr>
              <a:t>Skru av punktene i verktøylinjen om de ikke skal benyttes</a:t>
            </a:r>
          </a:p>
          <a:p>
            <a:pPr marL="0" marR="0" lvl="0" indent="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sz="1200" b="0" i="0">
              <a:solidFill>
                <a:schemeClr val="tx1"/>
              </a:solidFill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0" marR="0" lvl="0" indent="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" panose="020B0504020202020204" pitchFamily="34" charset="0"/>
              </a:rPr>
              <a:t>Bilde</a:t>
            </a:r>
            <a:r>
              <a:rPr lang="nb-NO" sz="1200" b="0" i="0">
                <a:solidFill>
                  <a:schemeClr val="tx1"/>
                </a:solidFill>
                <a:latin typeface="Arial Nova Light" panose="020F0302020204030204" pitchFamily="34" charset="0"/>
                <a:cs typeface="Arial Nova Light" panose="020F0302020204030204" pitchFamily="34" charset="0"/>
              </a:rPr>
              <a:t> </a:t>
            </a: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latin typeface="Arial Nova Light" panose="020F0302020204030204" pitchFamily="34" charset="0"/>
                <a:cs typeface="Arial Nova Light" panose="020F0302020204030204" pitchFamily="34" charset="0"/>
              </a:rPr>
              <a:t>Velg heldekkende bilde via «Sett inn» -&gt; «Bilde» </a:t>
            </a:r>
          </a:p>
          <a:p>
            <a:pPr marL="0" marR="0" lvl="0" indent="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sz="1200" b="0" i="0"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latin typeface="Arial Nova Light" panose="020F0302020204030204" pitchFamily="34" charset="0"/>
                <a:cs typeface="Arial Nova Light" panose="020F0302020204030204" pitchFamily="34" charset="0"/>
              </a:rPr>
              <a:t>Se at bildet er skarpt, unngå å trekke i rammene. Juster bildet med bildeverktøyet slik at det blir riktig</a:t>
            </a: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sz="1200" b="0" i="0"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 Light" panose="020F0302020204030204" pitchFamily="34" charset="0"/>
                <a:cs typeface="Arial Nova Light" panose="020F0302020204030204" pitchFamily="34" charset="0"/>
              </a:rPr>
              <a:t>For å justere bildet trykk på «beskjær og fyll-knappen». Unngå å strekke bildet</a:t>
            </a: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sz="1200" b="0" i="0"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latin typeface="Arial Nova Light" panose="020F0302020204030204" pitchFamily="34" charset="0"/>
                <a:cs typeface="Arial Nova Light" panose="020F0302020204030204" pitchFamily="34" charset="0"/>
              </a:rPr>
              <a:t>Bilderettigheter: Det er ikke lov til å kopiere/bruke bilder uten å ha klarert med fotograf/eier av bildet</a:t>
            </a:r>
          </a:p>
          <a:p>
            <a:pPr marL="171450" marR="0" lvl="0" indent="-171450" algn="l" defTabSz="914248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latin typeface="Arial Nova Light" panose="020F0302020204030204" pitchFamily="34" charset="0"/>
                <a:cs typeface="Arial Nova Light" panose="020F0302020204030204" pitchFamily="34" charset="0"/>
              </a:rPr>
              <a:t>Det skal ALLTID være «knute» over bildet i denne malen</a:t>
            </a:r>
          </a:p>
          <a:p>
            <a:pPr marL="0" marR="0" lvl="0" indent="0" algn="l" defTabSz="914248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sz="1200" b="0" i="0"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0" marR="0" lvl="0" indent="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" panose="020B0504020202020204" pitchFamily="34" charset="0"/>
              </a:rPr>
              <a:t>Logo</a:t>
            </a:r>
            <a:r>
              <a:rPr lang="nb-NO" sz="1200" b="0" i="0">
                <a:solidFill>
                  <a:schemeClr val="tx1"/>
                </a:solidFill>
                <a:latin typeface="Arial Nova Light" panose="020F0302020204030204" pitchFamily="34" charset="0"/>
                <a:cs typeface="Arial Nova Light" panose="020F0302020204030204" pitchFamily="34" charset="0"/>
              </a:rPr>
              <a:t> </a:t>
            </a: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latin typeface="Arial Nova Light" panose="020F0302020204030204" pitchFamily="34" charset="0"/>
                <a:cs typeface="Arial Nova Light" panose="020F0302020204030204" pitchFamily="34" charset="0"/>
              </a:rPr>
              <a:t>Bruk logovelgeren for å sette rett logo på bildet. Sort på lyst bilde og hvit for mørkt bilde</a:t>
            </a:r>
          </a:p>
          <a:p>
            <a:pPr marL="0" marR="0" lvl="0" indent="0" algn="l" defTabSz="914248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sz="1200" b="0" i="0"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0" marR="0" lvl="0" indent="0" algn="l" defTabSz="914248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 Light" panose="020B0304020202020204" pitchFamily="34" charset="0"/>
              </a:rPr>
              <a:t>Se eventuelt etter alternativ mal</a:t>
            </a:r>
            <a:endParaRPr lang="nb-NO" sz="1200" b="0" i="0">
              <a:solidFill>
                <a:schemeClr val="tx1"/>
              </a:solidFill>
              <a:latin typeface="Arial Nova" panose="020B0504020202020204" pitchFamily="34" charset="0"/>
            </a:endParaRPr>
          </a:p>
          <a:p>
            <a:pPr marL="0" marR="0" lvl="0" indent="0" algn="l" defTabSz="914248" rtl="0" eaLnBrk="1" fontAlgn="auto" latinLnBrk="0" hangingPunct="1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sz="1200" b="0" i="0">
              <a:solidFill>
                <a:schemeClr val="tx1"/>
              </a:solidFill>
              <a:latin typeface="Arial Nova Light" panose="020F0302020204030204" pitchFamily="34" charset="0"/>
              <a:cs typeface="Arial Nova Light" panose="020F0302020204030204" pitchFamily="34" charset="0"/>
            </a:endParaRPr>
          </a:p>
        </p:txBody>
      </p:sp>
      <p:sp>
        <p:nvSpPr>
          <p:cNvPr id="30" name="Slide Number Placeholder 6">
            <a:extLst>
              <a:ext uri="{FF2B5EF4-FFF2-40B4-BE49-F238E27FC236}">
                <a16:creationId xmlns:a16="http://schemas.microsoft.com/office/drawing/2014/main" id="{32BB80D6-43C8-7F77-0255-F15621730E62}"/>
              </a:ext>
            </a:extLst>
          </p:cNvPr>
          <p:cNvSpPr txBox="1">
            <a:spLocks/>
          </p:cNvSpPr>
          <p:nvPr userDrawn="1"/>
        </p:nvSpPr>
        <p:spPr>
          <a:xfrm>
            <a:off x="11571297" y="6491385"/>
            <a:ext cx="264293" cy="184666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defPPr>
              <a:defRPr lang="en-US"/>
            </a:defPPr>
            <a:lvl1pPr marL="0" algn="r" defTabSz="914248" rtl="0" eaLnBrk="1" latinLnBrk="0" hangingPunct="1"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124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48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71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95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619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743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866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90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7B102EC-AAEC-484C-8A9B-B15A6B4E7EEA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79295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4634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negativ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ihåndsform: figur 7">
            <a:extLst>
              <a:ext uri="{FF2B5EF4-FFF2-40B4-BE49-F238E27FC236}">
                <a16:creationId xmlns:a16="http://schemas.microsoft.com/office/drawing/2014/main" id="{7542F876-BD9F-7D40-BD1E-650597D01336}"/>
              </a:ext>
            </a:extLst>
          </p:cNvPr>
          <p:cNvSpPr/>
          <p:nvPr/>
        </p:nvSpPr>
        <p:spPr>
          <a:xfrm>
            <a:off x="0" y="0"/>
            <a:ext cx="8011119" cy="6883004"/>
          </a:xfrm>
          <a:custGeom>
            <a:avLst/>
            <a:gdLst>
              <a:gd name="connsiteX0" fmla="*/ 0 w 10682536"/>
              <a:gd name="connsiteY0" fmla="*/ 0 h 9177338"/>
              <a:gd name="connsiteX1" fmla="*/ 9329058 w 10682536"/>
              <a:gd name="connsiteY1" fmla="*/ 0 h 9177338"/>
              <a:gd name="connsiteX2" fmla="*/ 9527730 w 10682536"/>
              <a:gd name="connsiteY2" fmla="*/ 0 h 9177338"/>
              <a:gd name="connsiteX3" fmla="*/ 10682536 w 10682536"/>
              <a:gd name="connsiteY3" fmla="*/ 0 h 9177338"/>
              <a:gd name="connsiteX4" fmla="*/ 10682536 w 10682536"/>
              <a:gd name="connsiteY4" fmla="*/ 2504017 h 9177338"/>
              <a:gd name="connsiteX5" fmla="*/ 10682536 w 10682536"/>
              <a:gd name="connsiteY5" fmla="*/ 2688771 h 9177338"/>
              <a:gd name="connsiteX6" fmla="*/ 10682536 w 10682536"/>
              <a:gd name="connsiteY6" fmla="*/ 5399617 h 9177338"/>
              <a:gd name="connsiteX7" fmla="*/ 10676831 w 10682536"/>
              <a:gd name="connsiteY7" fmla="*/ 5399617 h 9177338"/>
              <a:gd name="connsiteX8" fmla="*/ 10676831 w 10682536"/>
              <a:gd name="connsiteY8" fmla="*/ 5423668 h 9177338"/>
              <a:gd name="connsiteX9" fmla="*/ 10653632 w 10682536"/>
              <a:gd name="connsiteY9" fmla="*/ 5423668 h 9177338"/>
              <a:gd name="connsiteX10" fmla="*/ 10653632 w 10682536"/>
              <a:gd name="connsiteY10" fmla="*/ 5467350 h 9177338"/>
              <a:gd name="connsiteX11" fmla="*/ 10652356 w 10682536"/>
              <a:gd name="connsiteY11" fmla="*/ 5467350 h 9177338"/>
              <a:gd name="connsiteX12" fmla="*/ 10652356 w 10682536"/>
              <a:gd name="connsiteY12" fmla="*/ 5485580 h 9177338"/>
              <a:gd name="connsiteX13" fmla="*/ 10610850 w 10682536"/>
              <a:gd name="connsiteY13" fmla="*/ 5485580 h 9177338"/>
              <a:gd name="connsiteX14" fmla="*/ 10610850 w 10682536"/>
              <a:gd name="connsiteY14" fmla="*/ 5581650 h 9177338"/>
              <a:gd name="connsiteX15" fmla="*/ 10572584 w 10682536"/>
              <a:gd name="connsiteY15" fmla="*/ 5581650 h 9177338"/>
              <a:gd name="connsiteX16" fmla="*/ 10572584 w 10682536"/>
              <a:gd name="connsiteY16" fmla="*/ 5584564 h 9177338"/>
              <a:gd name="connsiteX17" fmla="*/ 10577820 w 10682536"/>
              <a:gd name="connsiteY17" fmla="*/ 5584692 h 9177338"/>
              <a:gd name="connsiteX18" fmla="*/ 10572584 w 10682536"/>
              <a:gd name="connsiteY18" fmla="*/ 5593151 h 9177338"/>
              <a:gd name="connsiteX19" fmla="*/ 10572584 w 10682536"/>
              <a:gd name="connsiteY19" fmla="*/ 5593266 h 9177338"/>
              <a:gd name="connsiteX20" fmla="*/ 10572513 w 10682536"/>
              <a:gd name="connsiteY20" fmla="*/ 5593266 h 9177338"/>
              <a:gd name="connsiteX21" fmla="*/ 10332083 w 10682536"/>
              <a:gd name="connsiteY21" fmla="*/ 5981700 h 9177338"/>
              <a:gd name="connsiteX22" fmla="*/ 9963148 w 10682536"/>
              <a:gd name="connsiteY22" fmla="*/ 6883400 h 9177338"/>
              <a:gd name="connsiteX23" fmla="*/ 9838530 w 10682536"/>
              <a:gd name="connsiteY23" fmla="*/ 7588250 h 9177338"/>
              <a:gd name="connsiteX24" fmla="*/ 9874249 w 10682536"/>
              <a:gd name="connsiteY24" fmla="*/ 8115300 h 9177338"/>
              <a:gd name="connsiteX25" fmla="*/ 10083799 w 10682536"/>
              <a:gd name="connsiteY25" fmla="*/ 8686800 h 9177338"/>
              <a:gd name="connsiteX26" fmla="*/ 10325099 w 10682536"/>
              <a:gd name="connsiteY26" fmla="*/ 9017000 h 9177338"/>
              <a:gd name="connsiteX27" fmla="*/ 10499238 w 10682536"/>
              <a:gd name="connsiteY27" fmla="*/ 9177338 h 9177338"/>
              <a:gd name="connsiteX28" fmla="*/ 9527730 w 10682536"/>
              <a:gd name="connsiteY28" fmla="*/ 9165659 h 9177338"/>
              <a:gd name="connsiteX29" fmla="*/ 9527730 w 10682536"/>
              <a:gd name="connsiteY29" fmla="*/ 9177338 h 9177338"/>
              <a:gd name="connsiteX30" fmla="*/ 0 w 10682536"/>
              <a:gd name="connsiteY30" fmla="*/ 9177338 h 9177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0682536" h="9177338">
                <a:moveTo>
                  <a:pt x="0" y="0"/>
                </a:moveTo>
                <a:lnTo>
                  <a:pt x="9329058" y="0"/>
                </a:lnTo>
                <a:lnTo>
                  <a:pt x="9527730" y="0"/>
                </a:lnTo>
                <a:lnTo>
                  <a:pt x="10682536" y="0"/>
                </a:lnTo>
                <a:lnTo>
                  <a:pt x="10682536" y="2504017"/>
                </a:lnTo>
                <a:lnTo>
                  <a:pt x="10682536" y="2688771"/>
                </a:lnTo>
                <a:lnTo>
                  <a:pt x="10682536" y="5399617"/>
                </a:lnTo>
                <a:lnTo>
                  <a:pt x="10676831" y="5399617"/>
                </a:lnTo>
                <a:lnTo>
                  <a:pt x="10676831" y="5423668"/>
                </a:lnTo>
                <a:lnTo>
                  <a:pt x="10653632" y="5423668"/>
                </a:lnTo>
                <a:lnTo>
                  <a:pt x="10653632" y="5467350"/>
                </a:lnTo>
                <a:lnTo>
                  <a:pt x="10652356" y="5467350"/>
                </a:lnTo>
                <a:lnTo>
                  <a:pt x="10652356" y="5485580"/>
                </a:lnTo>
                <a:lnTo>
                  <a:pt x="10610850" y="5485580"/>
                </a:lnTo>
                <a:lnTo>
                  <a:pt x="10610850" y="5581650"/>
                </a:lnTo>
                <a:lnTo>
                  <a:pt x="10572584" y="5581650"/>
                </a:lnTo>
                <a:lnTo>
                  <a:pt x="10572584" y="5584564"/>
                </a:lnTo>
                <a:lnTo>
                  <a:pt x="10577820" y="5584692"/>
                </a:lnTo>
                <a:lnTo>
                  <a:pt x="10572584" y="5593151"/>
                </a:lnTo>
                <a:lnTo>
                  <a:pt x="10572584" y="5593266"/>
                </a:lnTo>
                <a:lnTo>
                  <a:pt x="10572513" y="5593266"/>
                </a:lnTo>
                <a:lnTo>
                  <a:pt x="10332083" y="5981700"/>
                </a:lnTo>
                <a:lnTo>
                  <a:pt x="9963148" y="6883400"/>
                </a:lnTo>
                <a:lnTo>
                  <a:pt x="9838530" y="7588250"/>
                </a:lnTo>
                <a:lnTo>
                  <a:pt x="9874249" y="8115300"/>
                </a:lnTo>
                <a:lnTo>
                  <a:pt x="10083799" y="8686800"/>
                </a:lnTo>
                <a:lnTo>
                  <a:pt x="10325099" y="9017000"/>
                </a:lnTo>
                <a:lnTo>
                  <a:pt x="10499238" y="9177338"/>
                </a:lnTo>
                <a:lnTo>
                  <a:pt x="9527730" y="9165659"/>
                </a:lnTo>
                <a:lnTo>
                  <a:pt x="9527730" y="9177338"/>
                </a:lnTo>
                <a:lnTo>
                  <a:pt x="0" y="9177338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algn="ctr"/>
            <a:endParaRPr lang="nb-NO" sz="1350">
              <a:solidFill>
                <a:schemeClr val="tx2"/>
              </a:solidFill>
            </a:endParaRPr>
          </a:p>
        </p:txBody>
      </p:sp>
      <p:sp>
        <p:nvSpPr>
          <p:cNvPr id="15" name="Plassholder for tekst 7">
            <a:extLst>
              <a:ext uri="{FF2B5EF4-FFF2-40B4-BE49-F238E27FC236}">
                <a16:creationId xmlns:a16="http://schemas.microsoft.com/office/drawing/2014/main" id="{BA94A12A-E02C-1F44-99AA-AE2CE371043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2187" y="311068"/>
            <a:ext cx="5957200" cy="207413"/>
          </a:xfrm>
        </p:spPr>
        <p:txBody>
          <a:bodyPr>
            <a:noAutofit/>
          </a:bodyPr>
          <a:lstStyle>
            <a:lvl1pPr marL="0" indent="0">
              <a:buNone/>
              <a:defRPr sz="1350" b="0">
                <a:solidFill>
                  <a:schemeClr val="tx2"/>
                </a:solidFill>
              </a:defRPr>
            </a:lvl1pPr>
          </a:lstStyle>
          <a:p>
            <a:pPr lvl="0"/>
            <a:r>
              <a:rPr lang="nb-NO"/>
              <a:t>Emne</a:t>
            </a:r>
          </a:p>
        </p:txBody>
      </p:sp>
      <p:sp>
        <p:nvSpPr>
          <p:cNvPr id="10" name="Plassholder for tekst 2">
            <a:extLst>
              <a:ext uri="{FF2B5EF4-FFF2-40B4-BE49-F238E27FC236}">
                <a16:creationId xmlns:a16="http://schemas.microsoft.com/office/drawing/2014/main" id="{217BA733-5452-0A4E-B968-8C909EE851D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72187" y="1885630"/>
            <a:ext cx="5957200" cy="4481246"/>
          </a:xfrm>
          <a:prstGeom prst="rect">
            <a:avLst/>
          </a:prstGeom>
        </p:spPr>
        <p:txBody>
          <a:bodyPr lIns="0" tIns="0" rIns="0" bIns="0"/>
          <a:lstStyle>
            <a:lvl1pPr marL="283329" indent="-283329" algn="l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100" b="0" i="0" u="none" cap="none">
                <a:solidFill>
                  <a:schemeClr val="tx1"/>
                </a:solidFill>
                <a:latin typeface="+mn-lt"/>
              </a:defRPr>
            </a:lvl1pPr>
            <a:lvl2pPr marL="685685" indent="-228562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-"/>
              <a:defRPr sz="1950" b="0" i="0" u="none" cap="none">
                <a:solidFill>
                  <a:schemeClr val="tx1"/>
                </a:solidFill>
                <a:latin typeface="+mn-lt"/>
              </a:defRPr>
            </a:lvl2pPr>
            <a:lvl3pPr marL="1142809" indent="-228562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chemeClr val="tx1"/>
                </a:solidFill>
                <a:latin typeface="+mn-lt"/>
              </a:defRPr>
            </a:lvl3pPr>
            <a:lvl4pPr marL="1599933" indent="-228562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650" b="0" i="0" u="none" cap="none">
                <a:solidFill>
                  <a:schemeClr val="tx1"/>
                </a:solidFill>
                <a:latin typeface="+mn-lt"/>
              </a:defRPr>
            </a:lvl4pPr>
            <a:lvl5pPr marL="2057057" indent="-228562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500" b="0" i="0" u="none" cap="none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nb-NO"/>
              <a:t>Klikk for å skrive tekst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7B5D9C70-F6D2-7644-B451-4721A669D07F}"/>
              </a:ext>
            </a:extLst>
          </p:cNvPr>
          <p:cNvSpPr/>
          <p:nvPr/>
        </p:nvSpPr>
        <p:spPr>
          <a:xfrm>
            <a:off x="12406951" y="21773"/>
            <a:ext cx="4248192" cy="6457858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0" marR="0" lvl="0" indent="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" panose="020B0504020202020204" pitchFamily="34" charset="0"/>
              </a:rPr>
              <a:t>Tittel, tekst og bilde</a:t>
            </a:r>
            <a:endParaRPr lang="nb-NO" sz="1200" b="0" i="0">
              <a:solidFill>
                <a:schemeClr val="tx1"/>
              </a:solidFill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 Light" panose="020F0302020204030204" pitchFamily="34" charset="0"/>
                <a:cs typeface="Arial Nova Light" panose="020F0302020204030204" pitchFamily="34" charset="0"/>
              </a:rPr>
              <a:t>Bruk kort og presis tittel. En tittel skal ikke overstige to linjer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nb-NO" sz="1200" b="0" i="0">
              <a:solidFill>
                <a:schemeClr val="tx1"/>
              </a:solidFill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b-NO" sz="1200" b="0" i="0">
                <a:solidFill>
                  <a:schemeClr val="tx1"/>
                </a:solidFill>
                <a:latin typeface="Arial Nova Light" panose="020F0302020204030204" pitchFamily="34" charset="0"/>
                <a:cs typeface="Arial Nova Light" panose="020F0302020204030204" pitchFamily="34" charset="0"/>
              </a:rPr>
              <a:t>Tekstfargen i NHOs presentasjoner er blå, sort og hvit – følg malen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nb-NO" sz="1200" b="0" i="0">
              <a:solidFill>
                <a:schemeClr val="tx1"/>
              </a:solidFill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b-NO" sz="1200" b="0" i="0">
                <a:solidFill>
                  <a:schemeClr val="tx1"/>
                </a:solidFill>
                <a:latin typeface="Arial Nova Light" panose="020F0302020204030204" pitchFamily="34" charset="0"/>
                <a:cs typeface="Arial Nova Light" panose="020F0302020204030204" pitchFamily="34" charset="0"/>
              </a:rPr>
              <a:t>Sekundærfarger skal kun benyttes i figurer og ikoner. Fargene finner du som egendefinerte farger i figurfyll eller figuromriss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nb-NO" sz="1200" b="0" i="0">
              <a:solidFill>
                <a:schemeClr val="tx1"/>
              </a:solidFill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 Light" panose="020F0302020204030204" pitchFamily="34" charset="0"/>
                <a:cs typeface="Arial Nova Light" panose="020F0302020204030204" pitchFamily="34" charset="0"/>
              </a:rPr>
              <a:t>Skru av punktene i verktøylinjen om de ikke skal benyttes</a:t>
            </a:r>
          </a:p>
          <a:p>
            <a:pPr marL="0" marR="0" lvl="0" indent="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sz="1200" b="0" i="0">
              <a:solidFill>
                <a:schemeClr val="tx1"/>
              </a:solidFill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0" marR="0" lvl="0" indent="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" panose="020B0504020202020204" pitchFamily="34" charset="0"/>
              </a:rPr>
              <a:t>Bilde</a:t>
            </a:r>
            <a:r>
              <a:rPr lang="nb-NO" sz="1200" b="0" i="0">
                <a:solidFill>
                  <a:schemeClr val="tx1"/>
                </a:solidFill>
                <a:latin typeface="Arial Nova Light" panose="020F0302020204030204" pitchFamily="34" charset="0"/>
                <a:cs typeface="Arial Nova Light" panose="020F0302020204030204" pitchFamily="34" charset="0"/>
              </a:rPr>
              <a:t> </a:t>
            </a: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latin typeface="Arial Nova Light" panose="020F0302020204030204" pitchFamily="34" charset="0"/>
                <a:cs typeface="Arial Nova Light" panose="020F0302020204030204" pitchFamily="34" charset="0"/>
              </a:rPr>
              <a:t>Velg heldekkende bilde via «Sett inn» -&gt; «Bilde» </a:t>
            </a: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sz="1200" b="0" i="0"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latin typeface="Arial Nova Light" panose="020F0302020204030204" pitchFamily="34" charset="0"/>
                <a:cs typeface="Arial Nova Light" panose="020F0302020204030204" pitchFamily="34" charset="0"/>
              </a:rPr>
              <a:t>Se at bildet er skarpt, unngå å trekke i rammene. Juster bildet med bildeverktøyet slik at det blir riktig</a:t>
            </a: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sz="1200" b="0" i="0"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 Light" panose="020F0302020204030204" pitchFamily="34" charset="0"/>
                <a:cs typeface="Arial Nova Light" panose="020F0302020204030204" pitchFamily="34" charset="0"/>
              </a:rPr>
              <a:t>For å justere bildet trykk på «beskjær og fyll-knappen». Unngå å strekke bildet</a:t>
            </a: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sz="1200" b="0" i="0"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latin typeface="Arial Nova Light" panose="020F0302020204030204" pitchFamily="34" charset="0"/>
                <a:cs typeface="Arial Nova Light" panose="020F0302020204030204" pitchFamily="34" charset="0"/>
              </a:rPr>
              <a:t>Bilderettigheter: Det er ikke lov til å kopiere/bruke bilder uten å ha klarert med fotograf/eier av bildet</a:t>
            </a:r>
          </a:p>
          <a:p>
            <a:pPr marL="171450" marR="0" lvl="0" indent="-171450" algn="l" defTabSz="914248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latin typeface="Arial Nova Light" panose="020F0302020204030204" pitchFamily="34" charset="0"/>
                <a:cs typeface="Arial Nova Light" panose="020F0302020204030204" pitchFamily="34" charset="0"/>
              </a:rPr>
              <a:t>Det skal ALLTID være «knute» over bildet i denne malen</a:t>
            </a:r>
          </a:p>
          <a:p>
            <a:pPr marL="0" marR="0" lvl="0" indent="0" algn="l" defTabSz="914248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sz="1200" b="0" i="0"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0" marR="0" lvl="0" indent="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" panose="020B0504020202020204" pitchFamily="34" charset="0"/>
              </a:rPr>
              <a:t>Logo</a:t>
            </a:r>
            <a:r>
              <a:rPr lang="nb-NO" sz="1200" b="0" i="0">
                <a:solidFill>
                  <a:schemeClr val="tx1"/>
                </a:solidFill>
                <a:latin typeface="Arial Nova Light" panose="020F0302020204030204" pitchFamily="34" charset="0"/>
                <a:cs typeface="Arial Nova Light" panose="020F0302020204030204" pitchFamily="34" charset="0"/>
              </a:rPr>
              <a:t> </a:t>
            </a: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latin typeface="Arial Nova Light" panose="020F0302020204030204" pitchFamily="34" charset="0"/>
                <a:cs typeface="Arial Nova Light" panose="020F0302020204030204" pitchFamily="34" charset="0"/>
              </a:rPr>
              <a:t>Bruk logovelgeren for å sette rett logo på bildet. Sort på lyst bilde og hvit for mørkt bilde</a:t>
            </a:r>
          </a:p>
          <a:p>
            <a:pPr marL="0" marR="0" lvl="0" indent="0" algn="l" defTabSz="914248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sz="1200" b="0" i="0"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0" marR="0" lvl="0" indent="0" algn="l" defTabSz="914248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 Light" panose="020B0304020202020204" pitchFamily="34" charset="0"/>
              </a:rPr>
              <a:t>Se eventuelt etter alternativ mal</a:t>
            </a:r>
            <a:endParaRPr lang="nb-NO" sz="1200" b="0" i="0">
              <a:solidFill>
                <a:schemeClr val="tx1"/>
              </a:solidFill>
              <a:latin typeface="Arial Nova" panose="020B0504020202020204" pitchFamily="34" charset="0"/>
            </a:endParaRPr>
          </a:p>
          <a:p>
            <a:pPr marL="0" marR="0" lvl="0" indent="0" algn="l" defTabSz="914248" rtl="0" eaLnBrk="1" fontAlgn="auto" latinLnBrk="0" hangingPunct="1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sz="1200" b="0" i="0">
              <a:solidFill>
                <a:schemeClr val="tx1"/>
              </a:solidFill>
              <a:latin typeface="Arial Nova Light" panose="020F0302020204030204" pitchFamily="34" charset="0"/>
              <a:cs typeface="Arial Nova Light" panose="020F0302020204030204" pitchFamily="34" charset="0"/>
            </a:endParaRPr>
          </a:p>
        </p:txBody>
      </p:sp>
      <p:sp>
        <p:nvSpPr>
          <p:cNvPr id="18" name="Tittel 1">
            <a:extLst>
              <a:ext uri="{FF2B5EF4-FFF2-40B4-BE49-F238E27FC236}">
                <a16:creationId xmlns:a16="http://schemas.microsoft.com/office/drawing/2014/main" id="{A05059C7-DF04-8D4C-92CE-5A6494C8CC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8697" y="845605"/>
            <a:ext cx="5957200" cy="438581"/>
          </a:xfrm>
        </p:spPr>
        <p:txBody>
          <a:bodyPr wrap="square" lIns="0" tIns="0" rIns="0" bIns="0" anchor="t">
            <a:noAutofit/>
          </a:bodyPr>
          <a:lstStyle>
            <a:lvl1pPr>
              <a:lnSpc>
                <a:spcPct val="100000"/>
              </a:lnSpc>
              <a:defRPr sz="2850"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tittel, 2 linjer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2ED071-1FD9-6992-E6F0-8C947A8F2A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1541D287-930D-E14B-AE80-0C017975D242}" type="datetime1">
              <a:rPr lang="nb-NO" smtClean="0"/>
              <a:t>17.02.2025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746261-52C5-F1FE-3CC1-FCD219C0B51E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674125" y="6479747"/>
            <a:ext cx="5955262" cy="207749"/>
          </a:xfrm>
          <a:prstGeom prst="rect">
            <a:avLst/>
          </a:prstGeom>
        </p:spPr>
        <p:txBody>
          <a:bodyPr/>
          <a:lstStyle/>
          <a:p>
            <a:pPr algn="l"/>
            <a:endParaRPr lang="nb-NO"/>
          </a:p>
        </p:txBody>
      </p:sp>
      <p:sp>
        <p:nvSpPr>
          <p:cNvPr id="20" name="Plassholder for bilde 15">
            <a:extLst>
              <a:ext uri="{FF2B5EF4-FFF2-40B4-BE49-F238E27FC236}">
                <a16:creationId xmlns:a16="http://schemas.microsoft.com/office/drawing/2014/main" id="{7AC11F51-130A-C124-4687-6E505B5C121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367907" y="0"/>
            <a:ext cx="4826091" cy="6883004"/>
          </a:xfrm>
          <a:custGeom>
            <a:avLst/>
            <a:gdLst>
              <a:gd name="connsiteX0" fmla="*/ 0 w 6435417"/>
              <a:gd name="connsiteY0" fmla="*/ 9169199 h 9177338"/>
              <a:gd name="connsiteX1" fmla="*/ 684254 w 6435417"/>
              <a:gd name="connsiteY1" fmla="*/ 9177338 h 9177338"/>
              <a:gd name="connsiteX2" fmla="*/ 0 w 6435417"/>
              <a:gd name="connsiteY2" fmla="*/ 9177338 h 9177338"/>
              <a:gd name="connsiteX3" fmla="*/ 869498 w 6435417"/>
              <a:gd name="connsiteY3" fmla="*/ 0 h 9177338"/>
              <a:gd name="connsiteX4" fmla="*/ 6435417 w 6435417"/>
              <a:gd name="connsiteY4" fmla="*/ 0 h 9177338"/>
              <a:gd name="connsiteX5" fmla="*/ 6435417 w 6435417"/>
              <a:gd name="connsiteY5" fmla="*/ 9177338 h 9177338"/>
              <a:gd name="connsiteX6" fmla="*/ 684254 w 6435417"/>
              <a:gd name="connsiteY6" fmla="*/ 9177338 h 9177338"/>
              <a:gd name="connsiteX7" fmla="*/ 508266 w 6435417"/>
              <a:gd name="connsiteY7" fmla="*/ 9017000 h 9177338"/>
              <a:gd name="connsiteX8" fmla="*/ 264404 w 6435417"/>
              <a:gd name="connsiteY8" fmla="*/ 8686800 h 9177338"/>
              <a:gd name="connsiteX9" fmla="*/ 52629 w 6435417"/>
              <a:gd name="connsiteY9" fmla="*/ 8115300 h 9177338"/>
              <a:gd name="connsiteX10" fmla="*/ 16531 w 6435417"/>
              <a:gd name="connsiteY10" fmla="*/ 7588250 h 9177338"/>
              <a:gd name="connsiteX11" fmla="*/ 142472 w 6435417"/>
              <a:gd name="connsiteY11" fmla="*/ 6883400 h 9177338"/>
              <a:gd name="connsiteX12" fmla="*/ 515324 w 6435417"/>
              <a:gd name="connsiteY12" fmla="*/ 5981700 h 9177338"/>
              <a:gd name="connsiteX13" fmla="*/ 758307 w 6435417"/>
              <a:gd name="connsiteY13" fmla="*/ 5593266 h 9177338"/>
              <a:gd name="connsiteX14" fmla="*/ 758378 w 6435417"/>
              <a:gd name="connsiteY14" fmla="*/ 5593266 h 9177338"/>
              <a:gd name="connsiteX15" fmla="*/ 758378 w 6435417"/>
              <a:gd name="connsiteY15" fmla="*/ 5593151 h 9177338"/>
              <a:gd name="connsiteX16" fmla="*/ 763670 w 6435417"/>
              <a:gd name="connsiteY16" fmla="*/ 5584692 h 9177338"/>
              <a:gd name="connsiteX17" fmla="*/ 758378 w 6435417"/>
              <a:gd name="connsiteY17" fmla="*/ 5584564 h 9177338"/>
              <a:gd name="connsiteX18" fmla="*/ 758378 w 6435417"/>
              <a:gd name="connsiteY18" fmla="*/ 5581650 h 9177338"/>
              <a:gd name="connsiteX19" fmla="*/ 797051 w 6435417"/>
              <a:gd name="connsiteY19" fmla="*/ 5581650 h 9177338"/>
              <a:gd name="connsiteX20" fmla="*/ 797051 w 6435417"/>
              <a:gd name="connsiteY20" fmla="*/ 5485580 h 9177338"/>
              <a:gd name="connsiteX21" fmla="*/ 838997 w 6435417"/>
              <a:gd name="connsiteY21" fmla="*/ 5485580 h 9177338"/>
              <a:gd name="connsiteX22" fmla="*/ 838997 w 6435417"/>
              <a:gd name="connsiteY22" fmla="*/ 5467350 h 9177338"/>
              <a:gd name="connsiteX23" fmla="*/ 840287 w 6435417"/>
              <a:gd name="connsiteY23" fmla="*/ 5467350 h 9177338"/>
              <a:gd name="connsiteX24" fmla="*/ 840287 w 6435417"/>
              <a:gd name="connsiteY24" fmla="*/ 5423668 h 9177338"/>
              <a:gd name="connsiteX25" fmla="*/ 863732 w 6435417"/>
              <a:gd name="connsiteY25" fmla="*/ 5423668 h 9177338"/>
              <a:gd name="connsiteX26" fmla="*/ 863732 w 6435417"/>
              <a:gd name="connsiteY26" fmla="*/ 5399617 h 9177338"/>
              <a:gd name="connsiteX27" fmla="*/ 869498 w 6435417"/>
              <a:gd name="connsiteY27" fmla="*/ 5399617 h 9177338"/>
              <a:gd name="connsiteX28" fmla="*/ 869498 w 6435417"/>
              <a:gd name="connsiteY28" fmla="*/ 2688771 h 9177338"/>
              <a:gd name="connsiteX29" fmla="*/ 869498 w 6435417"/>
              <a:gd name="connsiteY29" fmla="*/ 2504017 h 9177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435417" h="9177338">
                <a:moveTo>
                  <a:pt x="0" y="9169199"/>
                </a:moveTo>
                <a:lnTo>
                  <a:pt x="684254" y="9177338"/>
                </a:lnTo>
                <a:lnTo>
                  <a:pt x="0" y="9177338"/>
                </a:lnTo>
                <a:close/>
                <a:moveTo>
                  <a:pt x="869498" y="0"/>
                </a:moveTo>
                <a:lnTo>
                  <a:pt x="6435417" y="0"/>
                </a:lnTo>
                <a:lnTo>
                  <a:pt x="6435417" y="9177338"/>
                </a:lnTo>
                <a:lnTo>
                  <a:pt x="684254" y="9177338"/>
                </a:lnTo>
                <a:lnTo>
                  <a:pt x="508266" y="9017000"/>
                </a:lnTo>
                <a:lnTo>
                  <a:pt x="264404" y="8686800"/>
                </a:lnTo>
                <a:lnTo>
                  <a:pt x="52629" y="8115300"/>
                </a:lnTo>
                <a:lnTo>
                  <a:pt x="16531" y="7588250"/>
                </a:lnTo>
                <a:lnTo>
                  <a:pt x="142472" y="6883400"/>
                </a:lnTo>
                <a:lnTo>
                  <a:pt x="515324" y="5981700"/>
                </a:lnTo>
                <a:lnTo>
                  <a:pt x="758307" y="5593266"/>
                </a:lnTo>
                <a:lnTo>
                  <a:pt x="758378" y="5593266"/>
                </a:lnTo>
                <a:lnTo>
                  <a:pt x="758378" y="5593151"/>
                </a:lnTo>
                <a:lnTo>
                  <a:pt x="763670" y="5584692"/>
                </a:lnTo>
                <a:lnTo>
                  <a:pt x="758378" y="5584564"/>
                </a:lnTo>
                <a:lnTo>
                  <a:pt x="758378" y="5581650"/>
                </a:lnTo>
                <a:lnTo>
                  <a:pt x="797051" y="5581650"/>
                </a:lnTo>
                <a:lnTo>
                  <a:pt x="797051" y="5485580"/>
                </a:lnTo>
                <a:lnTo>
                  <a:pt x="838997" y="5485580"/>
                </a:lnTo>
                <a:lnTo>
                  <a:pt x="838997" y="5467350"/>
                </a:lnTo>
                <a:lnTo>
                  <a:pt x="840287" y="5467350"/>
                </a:lnTo>
                <a:lnTo>
                  <a:pt x="840287" y="5423668"/>
                </a:lnTo>
                <a:lnTo>
                  <a:pt x="863732" y="5423668"/>
                </a:lnTo>
                <a:lnTo>
                  <a:pt x="863732" y="5399617"/>
                </a:lnTo>
                <a:lnTo>
                  <a:pt x="869498" y="5399617"/>
                </a:lnTo>
                <a:lnTo>
                  <a:pt x="869498" y="2688771"/>
                </a:lnTo>
                <a:lnTo>
                  <a:pt x="869498" y="2504017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1080000" marR="0" indent="-2857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 b="0" i="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</a:defRPr>
            </a:lvl1pPr>
          </a:lstStyle>
          <a:p>
            <a:pPr marL="0" marR="0" lvl="0" indent="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nb-NO" sz="1350" b="0" i="0">
                <a:latin typeface="Arial Nova Light" panose="020F0302020204030204" pitchFamily="34" charset="0"/>
                <a:cs typeface="Arial Nova Light" panose="020F0302020204030204" pitchFamily="34" charset="0"/>
              </a:rPr>
            </a:br>
            <a:br>
              <a:rPr lang="nb-NO" sz="1350" b="0" i="0">
                <a:latin typeface="Arial Nova Light" panose="020F0302020204030204" pitchFamily="34" charset="0"/>
                <a:cs typeface="Arial Nova Light" panose="020F0302020204030204" pitchFamily="34" charset="0"/>
              </a:rPr>
            </a:br>
            <a:br>
              <a:rPr lang="nb-NO" sz="1350" b="0" i="0">
                <a:latin typeface="Arial Nova Light" panose="020F0302020204030204" pitchFamily="34" charset="0"/>
                <a:cs typeface="Arial Nova Light" panose="020F0302020204030204" pitchFamily="34" charset="0"/>
              </a:rPr>
            </a:br>
            <a:br>
              <a:rPr lang="nb-NO" sz="1350" b="0" i="0">
                <a:latin typeface="Arial Nova Light" panose="020F0302020204030204" pitchFamily="34" charset="0"/>
                <a:cs typeface="Arial Nova Light" panose="020F0302020204030204" pitchFamily="34" charset="0"/>
              </a:rPr>
            </a:br>
            <a:r>
              <a:rPr lang="nb-NO" sz="1350"/>
              <a:t>Velg heldekkende bilde via «Sett inn» -&gt; «Bilde»  	NB! Husk riktig valg av logo-farge</a:t>
            </a:r>
          </a:p>
          <a:p>
            <a:pPr marL="0" marR="0" lvl="0" indent="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sz="1350"/>
          </a:p>
        </p:txBody>
      </p:sp>
      <p:sp>
        <p:nvSpPr>
          <p:cNvPr id="12" name="Text Placeholder 13" hidden="1">
            <a:extLst>
              <a:ext uri="{FF2B5EF4-FFF2-40B4-BE49-F238E27FC236}">
                <a16:creationId xmlns:a16="http://schemas.microsoft.com/office/drawing/2014/main" id="{0181F545-40FE-5AA4-D682-51688CAF0E4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374763" y="0"/>
            <a:ext cx="4834881" cy="68580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 </a:t>
            </a:r>
          </a:p>
        </p:txBody>
      </p:sp>
      <p:pic>
        <p:nvPicPr>
          <p:cNvPr id="19" name="logo_hvit" hidden="1">
            <a:extLst>
              <a:ext uri="{FF2B5EF4-FFF2-40B4-BE49-F238E27FC236}">
                <a16:creationId xmlns:a16="http://schemas.microsoft.com/office/drawing/2014/main" id="{3A9FD076-BD1E-3313-97C9-050D5A148A7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82379" y="295769"/>
            <a:ext cx="869322" cy="205912"/>
          </a:xfrm>
          <a:prstGeom prst="rect">
            <a:avLst/>
          </a:prstGeom>
        </p:spPr>
      </p:pic>
      <p:pic>
        <p:nvPicPr>
          <p:cNvPr id="17" name="logo_blaa" descr="Shape&#10;&#10;Description automatically generated with medium confidence" hidden="1">
            <a:extLst>
              <a:ext uri="{FF2B5EF4-FFF2-40B4-BE49-F238E27FC236}">
                <a16:creationId xmlns:a16="http://schemas.microsoft.com/office/drawing/2014/main" id="{23A73F75-4BA0-4DD9-775A-36A8B73E654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2380" y="295770"/>
            <a:ext cx="862385" cy="205912"/>
          </a:xfrm>
          <a:prstGeom prst="rect">
            <a:avLst/>
          </a:prstGeom>
        </p:spPr>
      </p:pic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88C2C34D-F6E1-9288-7708-B30500BA683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0982380" y="295770"/>
            <a:ext cx="868085" cy="205912"/>
          </a:xfrm>
          <a:blipFill>
            <a:blip r:embed="rId7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 </a:t>
            </a:r>
            <a:endParaRPr lang="nb-NO"/>
          </a:p>
        </p:txBody>
      </p:sp>
      <p:sp>
        <p:nvSpPr>
          <p:cNvPr id="16" name="Slide Number Placeholder 6">
            <a:extLst>
              <a:ext uri="{FF2B5EF4-FFF2-40B4-BE49-F238E27FC236}">
                <a16:creationId xmlns:a16="http://schemas.microsoft.com/office/drawing/2014/main" id="{0CA617F7-BF0F-EA5F-869A-99CB6ED560D6}"/>
              </a:ext>
            </a:extLst>
          </p:cNvPr>
          <p:cNvSpPr txBox="1">
            <a:spLocks/>
          </p:cNvSpPr>
          <p:nvPr userDrawn="1"/>
        </p:nvSpPr>
        <p:spPr>
          <a:xfrm>
            <a:off x="11571297" y="6491385"/>
            <a:ext cx="264293" cy="184666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defPPr>
              <a:defRPr lang="en-US"/>
            </a:defPPr>
            <a:lvl1pPr marL="0" algn="r" defTabSz="914248" rtl="0" eaLnBrk="1" latinLnBrk="0" hangingPunct="1"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124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48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71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95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619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743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866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90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7B102EC-AAEC-484C-8A9B-B15A6B4E7EEA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031849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634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or den som skriver mye (negativ) Lyse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ssholder for bilde 2">
            <a:extLst>
              <a:ext uri="{FF2B5EF4-FFF2-40B4-BE49-F238E27FC236}">
                <a16:creationId xmlns:a16="http://schemas.microsoft.com/office/drawing/2014/main" id="{D01C26C7-B78D-DF4E-B940-FE5E9FB2C47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010750" y="2"/>
            <a:ext cx="4181250" cy="6857999"/>
          </a:xfrm>
          <a:solidFill>
            <a:schemeClr val="tx1">
              <a:lumMod val="10000"/>
              <a:lumOff val="90000"/>
            </a:schemeClr>
          </a:solidFill>
        </p:spPr>
        <p:txBody>
          <a:bodyPr>
            <a:normAutofit/>
          </a:bodyPr>
          <a:lstStyle>
            <a:lvl1pPr marL="0" marR="0" indent="0" algn="l" defTabSz="914248" rtl="0" eaLnBrk="1" fontAlgn="auto" latinLnBrk="0" hangingPunct="1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50" b="0" i="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</a:defRPr>
            </a:lvl1pPr>
          </a:lstStyle>
          <a:p>
            <a:pPr marL="0" marR="0" lvl="0" indent="0" algn="l" defTabSz="914248" rtl="0" eaLnBrk="1" fontAlgn="auto" latinLnBrk="0" hangingPunct="1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350"/>
              <a:t>Velg heldekkende bilde via «Sett inn» - «Bilde»</a:t>
            </a:r>
          </a:p>
          <a:p>
            <a:pPr marL="0" marR="0" lvl="0" indent="0" algn="l" defTabSz="914248" rtl="0" eaLnBrk="1" fontAlgn="auto" latinLnBrk="0" hangingPunct="1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350"/>
              <a:t>NB! Husk riktig valg av logo-farge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4D58595-D507-46BE-9A68-223EDA6B1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DAD648FF-C518-1E46-A070-EB6A85AF4545}" type="datetime1">
              <a:rPr lang="nb-NO" smtClean="0"/>
              <a:t>17.02.2025</a:t>
            </a:fld>
            <a:endParaRPr lang="nb-NO"/>
          </a:p>
        </p:txBody>
      </p:sp>
      <p:sp>
        <p:nvSpPr>
          <p:cNvPr id="19" name="Plassholder for tekst 7">
            <a:extLst>
              <a:ext uri="{FF2B5EF4-FFF2-40B4-BE49-F238E27FC236}">
                <a16:creationId xmlns:a16="http://schemas.microsoft.com/office/drawing/2014/main" id="{D366DEC4-23BB-164D-99D6-1FF1E730509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74124" y="310063"/>
            <a:ext cx="6028656" cy="207413"/>
          </a:xfrm>
        </p:spPr>
        <p:txBody>
          <a:bodyPr>
            <a:noAutofit/>
          </a:bodyPr>
          <a:lstStyle>
            <a:lvl1pPr marL="0" indent="0">
              <a:buNone/>
              <a:defRPr sz="1350" b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/>
              <a:t>Emne</a:t>
            </a:r>
          </a:p>
        </p:txBody>
      </p:sp>
      <p:sp>
        <p:nvSpPr>
          <p:cNvPr id="20" name="Tittel 1">
            <a:extLst>
              <a:ext uri="{FF2B5EF4-FFF2-40B4-BE49-F238E27FC236}">
                <a16:creationId xmlns:a16="http://schemas.microsoft.com/office/drawing/2014/main" id="{1AD7B537-90F0-6748-ABB4-8B8FA6391E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4124" y="845605"/>
            <a:ext cx="7016749" cy="438581"/>
          </a:xfrm>
        </p:spPr>
        <p:txBody>
          <a:bodyPr wrap="square" lIns="0" tIns="0" rIns="0" bIns="0" anchor="t">
            <a:noAutofit/>
          </a:bodyPr>
          <a:lstStyle>
            <a:lvl1pPr>
              <a:lnSpc>
                <a:spcPct val="100000"/>
              </a:lnSpc>
              <a:defRPr sz="2850"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tittel, 2 linjer</a:t>
            </a:r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A627010E-2AB3-A897-4928-0A24CB34C3F9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>
          <a:xfrm>
            <a:off x="674125" y="6479747"/>
            <a:ext cx="7016747" cy="20774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l"/>
            <a:endParaRPr lang="nb-NO"/>
          </a:p>
        </p:txBody>
      </p:sp>
      <p:pic>
        <p:nvPicPr>
          <p:cNvPr id="14" name="logo_hvit" hidden="1">
            <a:extLst>
              <a:ext uri="{FF2B5EF4-FFF2-40B4-BE49-F238E27FC236}">
                <a16:creationId xmlns:a16="http://schemas.microsoft.com/office/drawing/2014/main" id="{82D727E8-5A13-39B5-BB8A-4C6BB70F3B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82379" y="295769"/>
            <a:ext cx="869322" cy="205912"/>
          </a:xfrm>
          <a:prstGeom prst="rect">
            <a:avLst/>
          </a:prstGeom>
        </p:spPr>
      </p:pic>
      <p:pic>
        <p:nvPicPr>
          <p:cNvPr id="16" name="logo_blaa" descr="Shape&#10;&#10;Description automatically generated with medium confidence" hidden="1">
            <a:extLst>
              <a:ext uri="{FF2B5EF4-FFF2-40B4-BE49-F238E27FC236}">
                <a16:creationId xmlns:a16="http://schemas.microsoft.com/office/drawing/2014/main" id="{33F39847-60CE-741B-F9E4-E7C0C5F20D7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2380" y="295770"/>
            <a:ext cx="862385" cy="205912"/>
          </a:xfrm>
          <a:prstGeom prst="rect">
            <a:avLst/>
          </a:prstGeom>
        </p:spPr>
      </p:pic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827F9F11-A4E6-0F39-0D69-7348CF5B98B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0982380" y="295770"/>
            <a:ext cx="868085" cy="205912"/>
          </a:xfrm>
          <a:blipFill>
            <a:blip r:embed="rId5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 </a:t>
            </a:r>
            <a:endParaRPr lang="nb-NO"/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DE324FC0-23DF-C3CE-0E76-7EEBC0B13F2A}"/>
              </a:ext>
            </a:extLst>
          </p:cNvPr>
          <p:cNvSpPr/>
          <p:nvPr userDrawn="1"/>
        </p:nvSpPr>
        <p:spPr>
          <a:xfrm>
            <a:off x="12386178" y="0"/>
            <a:ext cx="4248192" cy="6016712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0" marR="0" lvl="0" indent="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" panose="020B0504020202020204" pitchFamily="34" charset="0"/>
              </a:rPr>
              <a:t>Tittel, tekst og bilde</a:t>
            </a:r>
            <a:endParaRPr lang="nb-NO" sz="1200" b="0" i="0">
              <a:solidFill>
                <a:schemeClr val="tx1"/>
              </a:solidFill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 Light" panose="020F0302020204030204" pitchFamily="34" charset="0"/>
                <a:cs typeface="Arial Nova Light" panose="020F0302020204030204" pitchFamily="34" charset="0"/>
              </a:rPr>
              <a:t>Bruk kort og presis tittel. En tittel skal ikke overstige to linjer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nb-NO" sz="1200" b="0" i="0">
              <a:solidFill>
                <a:schemeClr val="tx1"/>
              </a:solidFill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b-NO" sz="1200" b="0" i="0">
                <a:solidFill>
                  <a:schemeClr val="tx1"/>
                </a:solidFill>
                <a:latin typeface="Arial Nova Light" panose="020F0302020204030204" pitchFamily="34" charset="0"/>
                <a:cs typeface="Arial Nova Light" panose="020F0302020204030204" pitchFamily="34" charset="0"/>
              </a:rPr>
              <a:t>Tekstfargen i NHOs presentasjoner er blå, sort og hvit – følg malen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nb-NO" sz="1200" b="0" i="0">
              <a:solidFill>
                <a:schemeClr val="tx1"/>
              </a:solidFill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b-NO" sz="1200" b="0" i="0">
                <a:solidFill>
                  <a:schemeClr val="tx1"/>
                </a:solidFill>
                <a:latin typeface="Arial Nova Light" panose="020F0302020204030204" pitchFamily="34" charset="0"/>
                <a:cs typeface="Arial Nova Light" panose="020F0302020204030204" pitchFamily="34" charset="0"/>
              </a:rPr>
              <a:t>Sekundærfarger skal kun benyttes i figurer og ikoner. Fargene finner du som egendefinerte farger i figurfyll eller figuromriss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nb-NO" sz="1200" b="0" i="0">
              <a:solidFill>
                <a:schemeClr val="tx1"/>
              </a:solidFill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 Light" panose="020F0302020204030204" pitchFamily="34" charset="0"/>
                <a:cs typeface="Arial Nova Light" panose="020F0302020204030204" pitchFamily="34" charset="0"/>
              </a:rPr>
              <a:t>Skru av punktene i verktøylinjen om de ikke skal benyttes</a:t>
            </a:r>
          </a:p>
          <a:p>
            <a:pPr marL="0" marR="0" lvl="0" indent="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sz="1200" b="0" i="0">
              <a:solidFill>
                <a:schemeClr val="tx1"/>
              </a:solidFill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0" marR="0" lvl="0" indent="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" panose="020B0504020202020204" pitchFamily="34" charset="0"/>
              </a:rPr>
              <a:t>Bilde</a:t>
            </a:r>
            <a:r>
              <a:rPr lang="nb-NO" sz="1200" b="0" i="0">
                <a:solidFill>
                  <a:schemeClr val="tx1"/>
                </a:solidFill>
                <a:latin typeface="Arial Nova Light" panose="020F0302020204030204" pitchFamily="34" charset="0"/>
                <a:cs typeface="Arial Nova Light" panose="020F0302020204030204" pitchFamily="34" charset="0"/>
              </a:rPr>
              <a:t> </a:t>
            </a: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latin typeface="Arial Nova Light" panose="020F0302020204030204" pitchFamily="34" charset="0"/>
                <a:cs typeface="Arial Nova Light" panose="020F0302020204030204" pitchFamily="34" charset="0"/>
              </a:rPr>
              <a:t>Velg heldekkende bilde via «Sett inn» -&gt; «Bilde» </a:t>
            </a:r>
          </a:p>
          <a:p>
            <a:pPr marL="0" marR="0" lvl="0" indent="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sz="1200" b="0" i="0"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latin typeface="Arial Nova Light" panose="020F0302020204030204" pitchFamily="34" charset="0"/>
                <a:cs typeface="Arial Nova Light" panose="020F0302020204030204" pitchFamily="34" charset="0"/>
              </a:rPr>
              <a:t>Se at bildet er skarpt, unngå å trekke i rammene. Juster bildet med bildeverktøyet slik at det blir riktig</a:t>
            </a: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sz="1200" b="0" i="0"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 Light" panose="020F0302020204030204" pitchFamily="34" charset="0"/>
                <a:cs typeface="Arial Nova Light" panose="020F0302020204030204" pitchFamily="34" charset="0"/>
              </a:rPr>
              <a:t>For å justere bildet trykk på «beskjær og fyll-knappen». Unngå å strekke bildet</a:t>
            </a: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sz="1200" b="0" i="0"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latin typeface="Arial Nova Light" panose="020F0302020204030204" pitchFamily="34" charset="0"/>
                <a:cs typeface="Arial Nova Light" panose="020F0302020204030204" pitchFamily="34" charset="0"/>
              </a:rPr>
              <a:t>Bilderettigheter: Det er ikke lov til å kopiere/bruke bilder uten å ha klarert med fotograf/eier av bildet</a:t>
            </a: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sz="1200" b="0" i="0"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0" marR="0" lvl="0" indent="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" panose="020B0504020202020204" pitchFamily="34" charset="0"/>
              </a:rPr>
              <a:t>Logo</a:t>
            </a:r>
            <a:r>
              <a:rPr lang="nb-NO" sz="1200" b="0" i="0">
                <a:solidFill>
                  <a:schemeClr val="tx1"/>
                </a:solidFill>
                <a:latin typeface="Arial Nova Light" panose="020F0302020204030204" pitchFamily="34" charset="0"/>
                <a:cs typeface="Arial Nova Light" panose="020F0302020204030204" pitchFamily="34" charset="0"/>
              </a:rPr>
              <a:t> </a:t>
            </a: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latin typeface="Arial Nova Light" panose="020F0302020204030204" pitchFamily="34" charset="0"/>
                <a:cs typeface="Arial Nova Light" panose="020F0302020204030204" pitchFamily="34" charset="0"/>
              </a:rPr>
              <a:t>Bruk logovelgeren for å sette rett logo på bildet. Sort på lyst bilde og hvit for mørkt bilde</a:t>
            </a:r>
          </a:p>
          <a:p>
            <a:pPr marL="0" marR="0" lvl="0" indent="0" algn="l" defTabSz="914248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sz="1200" b="0" i="0"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0" marR="0" lvl="0" indent="0" algn="l" defTabSz="914248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 Light" panose="020B0304020202020204" pitchFamily="34" charset="0"/>
              </a:rPr>
              <a:t>Se eventuelt etter alternativ mal</a:t>
            </a:r>
            <a:endParaRPr lang="nb-NO" sz="1200" b="0" i="0">
              <a:solidFill>
                <a:schemeClr val="tx1"/>
              </a:solidFill>
              <a:latin typeface="Arial Nova" panose="020B0504020202020204" pitchFamily="34" charset="0"/>
            </a:endParaRPr>
          </a:p>
          <a:p>
            <a:pPr marL="0" marR="0" lvl="0" indent="0" algn="l" defTabSz="914248" rtl="0" eaLnBrk="1" fontAlgn="auto" latinLnBrk="0" hangingPunct="1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sz="1200" b="0" i="0">
              <a:solidFill>
                <a:schemeClr val="tx1"/>
              </a:solidFill>
              <a:latin typeface="Arial Nova Light" panose="020F0302020204030204" pitchFamily="34" charset="0"/>
              <a:cs typeface="Arial Nova Light" panose="020F0302020204030204" pitchFamily="34" charset="0"/>
            </a:endParaRPr>
          </a:p>
        </p:txBody>
      </p:sp>
      <p:sp>
        <p:nvSpPr>
          <p:cNvPr id="21" name="Slide Number Placeholder 6">
            <a:extLst>
              <a:ext uri="{FF2B5EF4-FFF2-40B4-BE49-F238E27FC236}">
                <a16:creationId xmlns:a16="http://schemas.microsoft.com/office/drawing/2014/main" id="{F571FF18-C9D8-1AB4-15F2-32AD402EEB6B}"/>
              </a:ext>
            </a:extLst>
          </p:cNvPr>
          <p:cNvSpPr txBox="1">
            <a:spLocks/>
          </p:cNvSpPr>
          <p:nvPr userDrawn="1"/>
        </p:nvSpPr>
        <p:spPr>
          <a:xfrm>
            <a:off x="11571297" y="6491385"/>
            <a:ext cx="264293" cy="184666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defPPr>
              <a:defRPr lang="en-US"/>
            </a:defPPr>
            <a:lvl1pPr marL="0" algn="r" defTabSz="914248" rtl="0" eaLnBrk="1" latinLnBrk="0" hangingPunct="1"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124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48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71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95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619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743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866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90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7B102EC-AAEC-484C-8A9B-B15A6B4E7EEA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25" name="Plassholder for tekst 2">
            <a:extLst>
              <a:ext uri="{FF2B5EF4-FFF2-40B4-BE49-F238E27FC236}">
                <a16:creationId xmlns:a16="http://schemas.microsoft.com/office/drawing/2014/main" id="{93741D17-A517-866A-B9CA-76D9AC86B37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72187" y="1895790"/>
            <a:ext cx="5957200" cy="4481246"/>
          </a:xfrm>
          <a:prstGeom prst="rect">
            <a:avLst/>
          </a:prstGeom>
        </p:spPr>
        <p:txBody>
          <a:bodyPr lIns="0" tIns="0" rIns="0" bIns="0"/>
          <a:lstStyle>
            <a:lvl1pPr marL="283329" indent="-283329" algn="l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100" b="0" i="0" u="none" cap="none">
                <a:solidFill>
                  <a:schemeClr val="tx1"/>
                </a:solidFill>
                <a:latin typeface="+mn-lt"/>
              </a:defRPr>
            </a:lvl1pPr>
            <a:lvl2pPr marL="685685" indent="-228562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-"/>
              <a:defRPr sz="1950" b="0" i="0" u="none" cap="none">
                <a:solidFill>
                  <a:schemeClr val="tx1"/>
                </a:solidFill>
                <a:latin typeface="+mn-lt"/>
              </a:defRPr>
            </a:lvl2pPr>
            <a:lvl3pPr marL="1142809" indent="-228562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chemeClr val="tx1"/>
                </a:solidFill>
                <a:latin typeface="+mn-lt"/>
              </a:defRPr>
            </a:lvl3pPr>
            <a:lvl4pPr marL="1599933" indent="-228562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650" b="0" i="0" u="none" cap="none">
                <a:solidFill>
                  <a:schemeClr val="tx1"/>
                </a:solidFill>
                <a:latin typeface="+mn-lt"/>
              </a:defRPr>
            </a:lvl4pPr>
            <a:lvl5pPr marL="2057057" indent="-228562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500" b="0" i="0" u="none" cap="none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nb-NO"/>
              <a:t>Klikk for å skrive tekst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1727972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042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k 12">
            <a:extLst>
              <a:ext uri="{FF2B5EF4-FFF2-40B4-BE49-F238E27FC236}">
                <a16:creationId xmlns:a16="http://schemas.microsoft.com/office/drawing/2014/main" id="{86F62493-4F03-7F40-AFA8-20946284A3A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3391" r="42148" b="7164"/>
          <a:stretch/>
        </p:blipFill>
        <p:spPr>
          <a:xfrm>
            <a:off x="7355360" y="0"/>
            <a:ext cx="4826091" cy="6858000"/>
          </a:xfrm>
          <a:prstGeom prst="rect">
            <a:avLst/>
          </a:prstGeom>
        </p:spPr>
      </p:pic>
      <p:sp>
        <p:nvSpPr>
          <p:cNvPr id="17" name="Tittel 1">
            <a:extLst>
              <a:ext uri="{FF2B5EF4-FFF2-40B4-BE49-F238E27FC236}">
                <a16:creationId xmlns:a16="http://schemas.microsoft.com/office/drawing/2014/main" id="{B57A0641-C1B4-F94F-B4A4-1D7849F676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8697" y="845605"/>
            <a:ext cx="5957200" cy="438581"/>
          </a:xfrm>
        </p:spPr>
        <p:txBody>
          <a:bodyPr wrap="square" lIns="0" tIns="0" rIns="0" bIns="0" anchor="t">
            <a:noAutofit/>
          </a:bodyPr>
          <a:lstStyle>
            <a:lvl1pPr>
              <a:lnSpc>
                <a:spcPct val="100000"/>
              </a:lnSpc>
              <a:defRPr sz="2850"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tittel, 2 linjer</a:t>
            </a:r>
          </a:p>
        </p:txBody>
      </p:sp>
      <p:sp>
        <p:nvSpPr>
          <p:cNvPr id="19" name="Plassholder for tekst 7">
            <a:extLst>
              <a:ext uri="{FF2B5EF4-FFF2-40B4-BE49-F238E27FC236}">
                <a16:creationId xmlns:a16="http://schemas.microsoft.com/office/drawing/2014/main" id="{ECADE9B3-ED63-664D-B804-38568BCAFC8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8697" y="307552"/>
            <a:ext cx="5957200" cy="207413"/>
          </a:xfrm>
        </p:spPr>
        <p:txBody>
          <a:bodyPr>
            <a:noAutofit/>
          </a:bodyPr>
          <a:lstStyle>
            <a:lvl1pPr marL="0" indent="0">
              <a:buNone/>
              <a:defRPr sz="1350" b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/>
              <a:t>Emne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302227-D183-4FBB-C856-1F7E59C5324F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3A9B183E-C9AF-0F4E-A767-417DC4AE161E}" type="datetime1">
              <a:rPr lang="nb-NO" smtClean="0"/>
              <a:t>17.02.2025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09744E-8B28-8E02-91AF-F64C0CDFE2DB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674123" y="6479747"/>
            <a:ext cx="5955263" cy="207749"/>
          </a:xfrm>
          <a:prstGeom prst="rect">
            <a:avLst/>
          </a:prstGeom>
        </p:spPr>
        <p:txBody>
          <a:bodyPr/>
          <a:lstStyle/>
          <a:p>
            <a:pPr algn="l"/>
            <a:endParaRPr lang="nb-NO"/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id="{49EF3E24-FFC1-C20C-5C47-2FEA5BCCD7F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72187" y="1885630"/>
            <a:ext cx="5957200" cy="4481246"/>
          </a:xfrm>
          <a:prstGeom prst="rect">
            <a:avLst/>
          </a:prstGeom>
        </p:spPr>
        <p:txBody>
          <a:bodyPr lIns="0" tIns="0" rIns="0" bIns="0"/>
          <a:lstStyle>
            <a:lvl1pPr marL="283329" indent="-283329" algn="l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100" b="0" i="0" u="none" cap="none">
                <a:solidFill>
                  <a:schemeClr val="tx1"/>
                </a:solidFill>
                <a:latin typeface="+mn-lt"/>
              </a:defRPr>
            </a:lvl1pPr>
            <a:lvl2pPr marL="685685" indent="-228562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-"/>
              <a:defRPr sz="1950" b="0" i="0" u="none" cap="none">
                <a:solidFill>
                  <a:schemeClr val="tx1"/>
                </a:solidFill>
                <a:latin typeface="+mn-lt"/>
              </a:defRPr>
            </a:lvl2pPr>
            <a:lvl3pPr marL="1142809" indent="-228562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chemeClr val="tx1"/>
                </a:solidFill>
                <a:latin typeface="+mn-lt"/>
              </a:defRPr>
            </a:lvl3pPr>
            <a:lvl4pPr marL="1599933" indent="-228562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650" b="0" i="0" u="none" cap="none">
                <a:solidFill>
                  <a:schemeClr val="tx1"/>
                </a:solidFill>
                <a:latin typeface="+mn-lt"/>
              </a:defRPr>
            </a:lvl4pPr>
            <a:lvl5pPr marL="2057057" indent="-228562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500" b="0" i="0" u="none" cap="none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nb-NO"/>
              <a:t>Klikk for å skrive tekst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D131F242-C4E2-90FD-FAD1-994C4A830827}"/>
              </a:ext>
            </a:extLst>
          </p:cNvPr>
          <p:cNvSpPr/>
          <p:nvPr userDrawn="1"/>
        </p:nvSpPr>
        <p:spPr>
          <a:xfrm>
            <a:off x="12406951" y="21773"/>
            <a:ext cx="4248192" cy="2933816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0" marR="0" lvl="0" indent="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" panose="020B0504020202020204" pitchFamily="34" charset="0"/>
              </a:rPr>
              <a:t>Tittel og tekst</a:t>
            </a:r>
            <a:endParaRPr lang="nb-NO" sz="1200" b="0" i="0">
              <a:solidFill>
                <a:schemeClr val="tx1"/>
              </a:solidFill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 Light" panose="020F0302020204030204" pitchFamily="34" charset="0"/>
                <a:cs typeface="Arial Nova Light" panose="020F0302020204030204" pitchFamily="34" charset="0"/>
              </a:rPr>
              <a:t>Bruk kort og presis tittel. En tittel skal ikke overstige to linjer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nb-NO" sz="1200" b="0" i="0">
              <a:solidFill>
                <a:schemeClr val="tx1"/>
              </a:solidFill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b-NO" sz="1200" b="0" i="0">
                <a:solidFill>
                  <a:schemeClr val="tx1"/>
                </a:solidFill>
                <a:latin typeface="Arial Nova Light" panose="020F0302020204030204" pitchFamily="34" charset="0"/>
                <a:cs typeface="Arial Nova Light" panose="020F0302020204030204" pitchFamily="34" charset="0"/>
              </a:rPr>
              <a:t>Tekstfargen i NHOs presentasjoner er blå, sort og hvit – følg malen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nb-NO" sz="1200" b="0" i="0">
              <a:solidFill>
                <a:schemeClr val="tx1"/>
              </a:solidFill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b-NO" sz="1200" b="0" i="0">
                <a:solidFill>
                  <a:schemeClr val="tx1"/>
                </a:solidFill>
                <a:latin typeface="Arial Nova Light" panose="020F0302020204030204" pitchFamily="34" charset="0"/>
                <a:cs typeface="Arial Nova Light" panose="020F0302020204030204" pitchFamily="34" charset="0"/>
              </a:rPr>
              <a:t>Sekundærfarger skal kun benyttes i figurer og ikoner. Fargene finner du som egendefinerte farger i figurfyll eller figuromriss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nb-NO" sz="1200" b="0" i="0">
              <a:solidFill>
                <a:schemeClr val="tx1"/>
              </a:solidFill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 Light" panose="020F0302020204030204" pitchFamily="34" charset="0"/>
                <a:cs typeface="Arial Nova Light" panose="020F0302020204030204" pitchFamily="34" charset="0"/>
              </a:rPr>
              <a:t>Skru av punktene i verktøylinjen om dem ikke skal benyttes</a:t>
            </a:r>
          </a:p>
          <a:p>
            <a:pPr marL="0" marR="0" lvl="0" indent="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sz="1200" b="0" i="0">
              <a:solidFill>
                <a:schemeClr val="tx1"/>
              </a:solidFill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0" marR="0" lvl="0" indent="0" algn="l" defTabSz="914248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 Light" panose="020B0304020202020204" pitchFamily="34" charset="0"/>
              </a:rPr>
              <a:t>Se eventuelt etter alternativ mal</a:t>
            </a:r>
            <a:endParaRPr lang="nb-NO" sz="1200" b="0" i="0">
              <a:solidFill>
                <a:schemeClr val="tx1"/>
              </a:solidFill>
              <a:latin typeface="Arial Nova" panose="020B0504020202020204" pitchFamily="34" charset="0"/>
            </a:endParaRPr>
          </a:p>
          <a:p>
            <a:pPr marL="0" marR="0" lvl="0" indent="0" algn="l" defTabSz="914248" rtl="0" eaLnBrk="1" fontAlgn="auto" latinLnBrk="0" hangingPunct="1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sz="1200" b="0" i="0">
              <a:solidFill>
                <a:schemeClr val="tx1"/>
              </a:solidFill>
              <a:latin typeface="Arial Nova Light" panose="020F0302020204030204" pitchFamily="34" charset="0"/>
              <a:cs typeface="Arial Nova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14122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r den som skriver mye (negativ)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ssholder for bilde 2">
            <a:extLst>
              <a:ext uri="{FF2B5EF4-FFF2-40B4-BE49-F238E27FC236}">
                <a16:creationId xmlns:a16="http://schemas.microsoft.com/office/drawing/2014/main" id="{F2AB5A42-7AF0-FB48-8DFB-05F45F586F3D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8010750" y="2"/>
            <a:ext cx="4181250" cy="6857999"/>
          </a:xfrm>
          <a:solidFill>
            <a:schemeClr val="bg1"/>
          </a:solidFill>
        </p:spPr>
        <p:txBody>
          <a:bodyPr>
            <a:normAutofit/>
          </a:bodyPr>
          <a:lstStyle>
            <a:lvl1pPr marL="0" marR="0" indent="0" algn="l" defTabSz="914248" rtl="0" eaLnBrk="1" fontAlgn="auto" latinLnBrk="0" hangingPunct="1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</a:defRPr>
            </a:lvl1pPr>
          </a:lstStyle>
          <a:p>
            <a:pPr marL="0" marR="0" lvl="0" indent="0" algn="l" defTabSz="914248" rtl="0" eaLnBrk="1" fontAlgn="auto" latinLnBrk="0" hangingPunct="1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350"/>
              <a:t>Velg heldekkende bilde via «Sett inn» - «Bilde». </a:t>
            </a:r>
          </a:p>
          <a:p>
            <a:pPr marL="0" marR="0" lvl="0" indent="0" algn="l" defTabSz="914248" rtl="0" eaLnBrk="1" fontAlgn="auto" latinLnBrk="0" hangingPunct="1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350"/>
              <a:t>NB! Husk riktig valg av logo-farge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EAA8139B-F1C2-C746-852C-A1FD5AC30FC9}"/>
              </a:ext>
            </a:extLst>
          </p:cNvPr>
          <p:cNvSpPr/>
          <p:nvPr/>
        </p:nvSpPr>
        <p:spPr>
          <a:xfrm>
            <a:off x="0" y="-3638"/>
            <a:ext cx="8015532" cy="68830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/>
          </a:p>
        </p:txBody>
      </p:sp>
      <p:sp>
        <p:nvSpPr>
          <p:cNvPr id="30" name="Plassholder for tekst 7">
            <a:extLst>
              <a:ext uri="{FF2B5EF4-FFF2-40B4-BE49-F238E27FC236}">
                <a16:creationId xmlns:a16="http://schemas.microsoft.com/office/drawing/2014/main" id="{4AEDC77B-74BF-F845-92A9-18ABC8CC2A8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74124" y="310063"/>
            <a:ext cx="6028656" cy="207413"/>
          </a:xfrm>
        </p:spPr>
        <p:txBody>
          <a:bodyPr>
            <a:noAutofit/>
          </a:bodyPr>
          <a:lstStyle>
            <a:lvl1pPr marL="0" indent="0">
              <a:buNone/>
              <a:defRPr sz="1350" b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Emne</a:t>
            </a:r>
          </a:p>
        </p:txBody>
      </p:sp>
      <p:sp>
        <p:nvSpPr>
          <p:cNvPr id="12" name="Tittel 1">
            <a:extLst>
              <a:ext uri="{FF2B5EF4-FFF2-40B4-BE49-F238E27FC236}">
                <a16:creationId xmlns:a16="http://schemas.microsoft.com/office/drawing/2014/main" id="{8EF63E40-C59C-5046-907D-0A4022FCC8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4124" y="845605"/>
            <a:ext cx="7016749" cy="438581"/>
          </a:xfrm>
        </p:spPr>
        <p:txBody>
          <a:bodyPr wrap="square" lIns="0" tIns="0" rIns="0" bIns="0" anchor="t">
            <a:noAutofit/>
          </a:bodyPr>
          <a:lstStyle>
            <a:lvl1pPr>
              <a:lnSpc>
                <a:spcPct val="100000"/>
              </a:lnSpc>
              <a:defRPr sz="2850">
                <a:solidFill>
                  <a:schemeClr val="bg2"/>
                </a:solidFill>
              </a:defRPr>
            </a:lvl1pPr>
          </a:lstStyle>
          <a:p>
            <a:r>
              <a:rPr lang="nb-NO"/>
              <a:t>Klikk for å redigere tittel, 2 linjer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798AD1-9F2D-DB35-71BE-C20FDB19F384}"/>
              </a:ext>
            </a:extLst>
          </p:cNvPr>
          <p:cNvSpPr>
            <a:spLocks noGrp="1"/>
          </p:cNvSpPr>
          <p:nvPr>
            <p:ph type="dt" sz="half" idx="26"/>
          </p:nvPr>
        </p:nvSpPr>
        <p:spPr/>
        <p:txBody>
          <a:bodyPr/>
          <a:lstStyle/>
          <a:p>
            <a:fld id="{C1F3ED80-39E0-934C-9FE5-2A79BC818D10}" type="datetime1">
              <a:rPr lang="nb-NO" smtClean="0"/>
              <a:t>17.02.2025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DD292A-8698-7564-99F1-5223E4F033BA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>
          <a:xfrm>
            <a:off x="674125" y="6479747"/>
            <a:ext cx="7016747" cy="20774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endParaRPr lang="nb-NO"/>
          </a:p>
        </p:txBody>
      </p:sp>
      <p:pic>
        <p:nvPicPr>
          <p:cNvPr id="14" name="logo_hvit" hidden="1">
            <a:extLst>
              <a:ext uri="{FF2B5EF4-FFF2-40B4-BE49-F238E27FC236}">
                <a16:creationId xmlns:a16="http://schemas.microsoft.com/office/drawing/2014/main" id="{B4BE9994-5626-6D69-49A8-FA56DDF961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82379" y="295769"/>
            <a:ext cx="869322" cy="205912"/>
          </a:xfrm>
          <a:prstGeom prst="rect">
            <a:avLst/>
          </a:prstGeom>
        </p:spPr>
      </p:pic>
      <p:pic>
        <p:nvPicPr>
          <p:cNvPr id="19" name="logo_blaa" descr="Shape&#10;&#10;Description automatically generated with medium confidence" hidden="1">
            <a:extLst>
              <a:ext uri="{FF2B5EF4-FFF2-40B4-BE49-F238E27FC236}">
                <a16:creationId xmlns:a16="http://schemas.microsoft.com/office/drawing/2014/main" id="{4DBD65FA-7D0A-A83D-D50A-29933B85F52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2380" y="295770"/>
            <a:ext cx="862385" cy="205912"/>
          </a:xfrm>
          <a:prstGeom prst="rect">
            <a:avLst/>
          </a:prstGeom>
        </p:spPr>
      </p:pic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A35619D4-1F4E-69FB-8A73-2CC378A5291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0982380" y="295770"/>
            <a:ext cx="868085" cy="205912"/>
          </a:xfrm>
          <a:blipFill>
            <a:blip r:embed="rId5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 </a:t>
            </a:r>
            <a:endParaRPr lang="nb-NO"/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058BC821-1F65-81D2-A2B9-735DF35F668A}"/>
              </a:ext>
            </a:extLst>
          </p:cNvPr>
          <p:cNvSpPr/>
          <p:nvPr userDrawn="1"/>
        </p:nvSpPr>
        <p:spPr>
          <a:xfrm>
            <a:off x="12386178" y="0"/>
            <a:ext cx="4248192" cy="5704126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0" marR="0" lvl="0" indent="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" panose="020B0504020202020204" pitchFamily="34" charset="0"/>
              </a:rPr>
              <a:t>Tittel, tekst og bilde</a:t>
            </a:r>
            <a:endParaRPr lang="nb-NO" sz="1200" b="0" i="0">
              <a:solidFill>
                <a:schemeClr val="tx1"/>
              </a:solidFill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 Light" panose="020F0302020204030204" pitchFamily="34" charset="0"/>
                <a:cs typeface="Arial Nova Light" panose="020F0302020204030204" pitchFamily="34" charset="0"/>
              </a:rPr>
              <a:t>Bruk kort og presis tittel. En tittel skal ikke overstige to linjer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nb-NO" sz="1200" b="0" i="0">
              <a:solidFill>
                <a:schemeClr val="tx1"/>
              </a:solidFill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b-NO" sz="1200" b="0" i="0">
                <a:solidFill>
                  <a:schemeClr val="tx1"/>
                </a:solidFill>
                <a:latin typeface="Arial Nova Light" panose="020F0302020204030204" pitchFamily="34" charset="0"/>
                <a:cs typeface="Arial Nova Light" panose="020F0302020204030204" pitchFamily="34" charset="0"/>
              </a:rPr>
              <a:t>Tekstfargen i NHOs presentasjoner er blå, sort og hvit – følg malen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nb-NO" sz="1200" b="0" i="0">
              <a:solidFill>
                <a:schemeClr val="tx1"/>
              </a:solidFill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b-NO" sz="1200" b="0" i="0">
                <a:solidFill>
                  <a:schemeClr val="tx1"/>
                </a:solidFill>
                <a:latin typeface="Arial Nova Light" panose="020F0302020204030204" pitchFamily="34" charset="0"/>
                <a:cs typeface="Arial Nova Light" panose="020F0302020204030204" pitchFamily="34" charset="0"/>
              </a:rPr>
              <a:t>Sekundærfarger skal kun benyttes i figurer og ikoner. Fargene finner du som egendefinerte farger i figurfyll eller figuromriss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nb-NO" sz="1200" b="0" i="0">
              <a:solidFill>
                <a:schemeClr val="tx1"/>
              </a:solidFill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 Light" panose="020F0302020204030204" pitchFamily="34" charset="0"/>
                <a:cs typeface="Arial Nova Light" panose="020F0302020204030204" pitchFamily="34" charset="0"/>
              </a:rPr>
              <a:t>Skru av punktene i verktøylinjen om de ikke skal benyttes</a:t>
            </a:r>
          </a:p>
          <a:p>
            <a:pPr marL="0" marR="0" lvl="0" indent="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sz="1200" b="0" i="0">
              <a:solidFill>
                <a:schemeClr val="tx1"/>
              </a:solidFill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0" marR="0" lvl="0" indent="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" panose="020B0504020202020204" pitchFamily="34" charset="0"/>
              </a:rPr>
              <a:t>Bilde</a:t>
            </a:r>
            <a:r>
              <a:rPr lang="nb-NO" sz="1200" b="0" i="0">
                <a:solidFill>
                  <a:schemeClr val="tx1"/>
                </a:solidFill>
                <a:latin typeface="Arial Nova Light" panose="020F0302020204030204" pitchFamily="34" charset="0"/>
                <a:cs typeface="Arial Nova Light" panose="020F0302020204030204" pitchFamily="34" charset="0"/>
              </a:rPr>
              <a:t> </a:t>
            </a: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latin typeface="Arial Nova Light" panose="020F0302020204030204" pitchFamily="34" charset="0"/>
                <a:cs typeface="Arial Nova Light" panose="020F0302020204030204" pitchFamily="34" charset="0"/>
              </a:rPr>
              <a:t>Velg heldekkende bilde via «Sett inn» -&gt; «Bilde» </a:t>
            </a:r>
          </a:p>
          <a:p>
            <a:pPr marL="0" marR="0" lvl="0" indent="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sz="1200" b="0" i="0"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latin typeface="Arial Nova Light" panose="020F0302020204030204" pitchFamily="34" charset="0"/>
                <a:cs typeface="Arial Nova Light" panose="020F0302020204030204" pitchFamily="34" charset="0"/>
              </a:rPr>
              <a:t>Se at bildet er skarpt, unngå å trekke i rammene. Juster bildet med bildeverktøyet slik at det blir riktig</a:t>
            </a: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sz="1200" b="0" i="0"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 Light" panose="020F0302020204030204" pitchFamily="34" charset="0"/>
                <a:cs typeface="Arial Nova Light" panose="020F0302020204030204" pitchFamily="34" charset="0"/>
              </a:rPr>
              <a:t>For å justere bildet trykk på «beskjær og fyll-knappen». Unngå å strekke bildet</a:t>
            </a: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sz="1200" b="0" i="0"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latin typeface="Arial Nova Light" panose="020F0302020204030204" pitchFamily="34" charset="0"/>
                <a:cs typeface="Arial Nova Light" panose="020F0302020204030204" pitchFamily="34" charset="0"/>
              </a:rPr>
              <a:t>Bilderettigheter: Det er ikke lov til å kopiere/bruke bilder uten å ha klarert med fotograf/eier av bildet</a:t>
            </a: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sz="1200" b="0" i="0"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0" marR="0" lvl="0" indent="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" panose="020B0504020202020204" pitchFamily="34" charset="0"/>
              </a:rPr>
              <a:t>Logo</a:t>
            </a:r>
            <a:r>
              <a:rPr lang="nb-NO" sz="1200" b="0" i="0">
                <a:solidFill>
                  <a:schemeClr val="tx1"/>
                </a:solidFill>
                <a:latin typeface="Arial Nova Light" panose="020F0302020204030204" pitchFamily="34" charset="0"/>
                <a:cs typeface="Arial Nova Light" panose="020F0302020204030204" pitchFamily="34" charset="0"/>
              </a:rPr>
              <a:t> </a:t>
            </a: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latin typeface="Arial Nova Light" panose="020F0302020204030204" pitchFamily="34" charset="0"/>
                <a:cs typeface="Arial Nova Light" panose="020F0302020204030204" pitchFamily="34" charset="0"/>
              </a:rPr>
              <a:t>Bruk logovelgeren for å sette rett logo på bildet. Sort på lyst bilde og hvit for mørkt bilde</a:t>
            </a:r>
          </a:p>
          <a:p>
            <a:pPr marL="0" marR="0" lvl="0" indent="0" algn="l" defTabSz="914248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sz="1200" b="0" i="0"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0" marR="0" lvl="0" indent="0" algn="l" defTabSz="914248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 Light" panose="020B0304020202020204" pitchFamily="34" charset="0"/>
              </a:rPr>
              <a:t>Se eventuelt etter alternativ mal</a:t>
            </a:r>
            <a:endParaRPr lang="nb-NO" sz="1200" b="0" i="0">
              <a:solidFill>
                <a:schemeClr val="tx1"/>
              </a:solidFill>
              <a:latin typeface="Arial Nova" panose="020B0504020202020204" pitchFamily="34" charset="0"/>
            </a:endParaRPr>
          </a:p>
        </p:txBody>
      </p:sp>
      <p:sp>
        <p:nvSpPr>
          <p:cNvPr id="23" name="Slide Number Placeholder 6">
            <a:extLst>
              <a:ext uri="{FF2B5EF4-FFF2-40B4-BE49-F238E27FC236}">
                <a16:creationId xmlns:a16="http://schemas.microsoft.com/office/drawing/2014/main" id="{E11103DD-F805-76BC-BD58-7687C3FCA053}"/>
              </a:ext>
            </a:extLst>
          </p:cNvPr>
          <p:cNvSpPr txBox="1">
            <a:spLocks/>
          </p:cNvSpPr>
          <p:nvPr userDrawn="1"/>
        </p:nvSpPr>
        <p:spPr>
          <a:xfrm>
            <a:off x="11571297" y="6491385"/>
            <a:ext cx="264293" cy="184666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defPPr>
              <a:defRPr lang="en-US"/>
            </a:defPPr>
            <a:lvl1pPr marL="0" algn="r" defTabSz="914248" rtl="0" eaLnBrk="1" latinLnBrk="0" hangingPunct="1"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124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48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71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95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619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743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866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90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7B102EC-AAEC-484C-8A9B-B15A6B4E7EEA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6" name="Plassholder for tekst 2">
            <a:extLst>
              <a:ext uri="{FF2B5EF4-FFF2-40B4-BE49-F238E27FC236}">
                <a16:creationId xmlns:a16="http://schemas.microsoft.com/office/drawing/2014/main" id="{8BB0DE21-E265-DCC7-B0EA-EFA1BE1C91D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72187" y="1895790"/>
            <a:ext cx="5957200" cy="4481246"/>
          </a:xfrm>
          <a:prstGeom prst="rect">
            <a:avLst/>
          </a:prstGeom>
        </p:spPr>
        <p:txBody>
          <a:bodyPr lIns="0" tIns="0" rIns="0" bIns="0"/>
          <a:lstStyle>
            <a:lvl1pPr marL="283329" indent="-283329" algn="l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100" b="0" i="0" u="none" cap="none">
                <a:solidFill>
                  <a:schemeClr val="bg1"/>
                </a:solidFill>
                <a:latin typeface="+mn-lt"/>
              </a:defRPr>
            </a:lvl1pPr>
            <a:lvl2pPr marL="685685" indent="-228562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-"/>
              <a:defRPr sz="1950" b="0" i="0" u="none" cap="none">
                <a:solidFill>
                  <a:schemeClr val="bg1"/>
                </a:solidFill>
                <a:latin typeface="+mn-lt"/>
              </a:defRPr>
            </a:lvl2pPr>
            <a:lvl3pPr marL="1142809" indent="-228562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chemeClr val="bg1"/>
                </a:solidFill>
                <a:latin typeface="+mn-lt"/>
              </a:defRPr>
            </a:lvl3pPr>
            <a:lvl4pPr marL="1599933" indent="-228562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650" b="0" i="0" u="none" cap="none">
                <a:solidFill>
                  <a:schemeClr val="bg1"/>
                </a:solidFill>
                <a:latin typeface="+mn-lt"/>
              </a:defRPr>
            </a:lvl4pPr>
            <a:lvl5pPr marL="2057057" indent="-228562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500" b="0" i="0" u="none" cap="none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/>
              <a:t>Klikk for å skrive tekst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9119028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042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r den som skriver mye (negativ) Lyse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ssholder for bilde 2">
            <a:extLst>
              <a:ext uri="{FF2B5EF4-FFF2-40B4-BE49-F238E27FC236}">
                <a16:creationId xmlns:a16="http://schemas.microsoft.com/office/drawing/2014/main" id="{D01C26C7-B78D-DF4E-B940-FE5E9FB2C47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010750" y="2"/>
            <a:ext cx="4181250" cy="6857999"/>
          </a:xfrm>
          <a:solidFill>
            <a:schemeClr val="bg1"/>
          </a:solidFill>
        </p:spPr>
        <p:txBody>
          <a:bodyPr>
            <a:normAutofit/>
          </a:bodyPr>
          <a:lstStyle>
            <a:lvl1pPr marL="0" marR="0" indent="0" algn="l" defTabSz="914248" rtl="0" eaLnBrk="1" fontAlgn="auto" latinLnBrk="0" hangingPunct="1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50" b="0" i="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</a:defRPr>
            </a:lvl1pPr>
          </a:lstStyle>
          <a:p>
            <a:pPr marL="0" marR="0" lvl="0" indent="0" algn="l" defTabSz="914248" rtl="0" eaLnBrk="1" fontAlgn="auto" latinLnBrk="0" hangingPunct="1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350"/>
              <a:t>Velg heldekkende bilde via «Sett inn» - «Bilde»</a:t>
            </a:r>
          </a:p>
          <a:p>
            <a:pPr marL="0" marR="0" lvl="0" indent="0" algn="l" defTabSz="914248" rtl="0" eaLnBrk="1" fontAlgn="auto" latinLnBrk="0" hangingPunct="1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350"/>
              <a:t>NB! Husk riktig valg av logo-farge</a:t>
            </a:r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898EA99D-FB4D-2A4C-AD95-23EA5EBA5078}"/>
              </a:ext>
            </a:extLst>
          </p:cNvPr>
          <p:cNvSpPr/>
          <p:nvPr/>
        </p:nvSpPr>
        <p:spPr>
          <a:xfrm>
            <a:off x="0" y="-12502"/>
            <a:ext cx="8007239" cy="6883003"/>
          </a:xfrm>
          <a:prstGeom prst="rect">
            <a:avLst/>
          </a:prstGeom>
          <a:solidFill>
            <a:schemeClr val="accent3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4D58595-D507-46BE-9A68-223EDA6B1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DAD648FF-C518-1E46-A070-EB6A85AF4545}" type="datetime1">
              <a:rPr lang="nb-NO" smtClean="0"/>
              <a:t>17.02.2025</a:t>
            </a:fld>
            <a:endParaRPr lang="nb-NO"/>
          </a:p>
        </p:txBody>
      </p:sp>
      <p:sp>
        <p:nvSpPr>
          <p:cNvPr id="19" name="Plassholder for tekst 7">
            <a:extLst>
              <a:ext uri="{FF2B5EF4-FFF2-40B4-BE49-F238E27FC236}">
                <a16:creationId xmlns:a16="http://schemas.microsoft.com/office/drawing/2014/main" id="{D366DEC4-23BB-164D-99D6-1FF1E730509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74124" y="310063"/>
            <a:ext cx="6028656" cy="207413"/>
          </a:xfrm>
        </p:spPr>
        <p:txBody>
          <a:bodyPr>
            <a:noAutofit/>
          </a:bodyPr>
          <a:lstStyle>
            <a:lvl1pPr marL="0" indent="0">
              <a:buNone/>
              <a:defRPr sz="1350" b="0">
                <a:solidFill>
                  <a:schemeClr val="tx2"/>
                </a:solidFill>
              </a:defRPr>
            </a:lvl1pPr>
          </a:lstStyle>
          <a:p>
            <a:pPr lvl="0"/>
            <a:r>
              <a:rPr lang="nb-NO"/>
              <a:t>Emne</a:t>
            </a:r>
          </a:p>
        </p:txBody>
      </p:sp>
      <p:sp>
        <p:nvSpPr>
          <p:cNvPr id="20" name="Tittel 1">
            <a:extLst>
              <a:ext uri="{FF2B5EF4-FFF2-40B4-BE49-F238E27FC236}">
                <a16:creationId xmlns:a16="http://schemas.microsoft.com/office/drawing/2014/main" id="{1AD7B537-90F0-6748-ABB4-8B8FA6391E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4124" y="845605"/>
            <a:ext cx="7016749" cy="438581"/>
          </a:xfrm>
        </p:spPr>
        <p:txBody>
          <a:bodyPr wrap="square" lIns="0" tIns="0" rIns="0" bIns="0" anchor="t">
            <a:noAutofit/>
          </a:bodyPr>
          <a:lstStyle>
            <a:lvl1pPr>
              <a:lnSpc>
                <a:spcPct val="100000"/>
              </a:lnSpc>
              <a:defRPr sz="2850"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tittel, 2 linjer</a:t>
            </a:r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A627010E-2AB3-A897-4928-0A24CB34C3F9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>
          <a:xfrm>
            <a:off x="674125" y="6479747"/>
            <a:ext cx="7016747" cy="20774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algn="l"/>
            <a:endParaRPr lang="nb-NO"/>
          </a:p>
        </p:txBody>
      </p:sp>
      <p:pic>
        <p:nvPicPr>
          <p:cNvPr id="14" name="logo_hvit" hidden="1">
            <a:extLst>
              <a:ext uri="{FF2B5EF4-FFF2-40B4-BE49-F238E27FC236}">
                <a16:creationId xmlns:a16="http://schemas.microsoft.com/office/drawing/2014/main" id="{82D727E8-5A13-39B5-BB8A-4C6BB70F3B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82379" y="295769"/>
            <a:ext cx="869322" cy="205912"/>
          </a:xfrm>
          <a:prstGeom prst="rect">
            <a:avLst/>
          </a:prstGeom>
        </p:spPr>
      </p:pic>
      <p:pic>
        <p:nvPicPr>
          <p:cNvPr id="16" name="logo_blaa" descr="Shape&#10;&#10;Description automatically generated with medium confidence" hidden="1">
            <a:extLst>
              <a:ext uri="{FF2B5EF4-FFF2-40B4-BE49-F238E27FC236}">
                <a16:creationId xmlns:a16="http://schemas.microsoft.com/office/drawing/2014/main" id="{33F39847-60CE-741B-F9E4-E7C0C5F20D7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2380" y="295770"/>
            <a:ext cx="862385" cy="205912"/>
          </a:xfrm>
          <a:prstGeom prst="rect">
            <a:avLst/>
          </a:prstGeom>
        </p:spPr>
      </p:pic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827F9F11-A4E6-0F39-0D69-7348CF5B98B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0982380" y="295770"/>
            <a:ext cx="868085" cy="205912"/>
          </a:xfrm>
          <a:blipFill>
            <a:blip r:embed="rId5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 </a:t>
            </a:r>
            <a:endParaRPr lang="nb-NO"/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DE324FC0-23DF-C3CE-0E76-7EEBC0B13F2A}"/>
              </a:ext>
            </a:extLst>
          </p:cNvPr>
          <p:cNvSpPr/>
          <p:nvPr userDrawn="1"/>
        </p:nvSpPr>
        <p:spPr>
          <a:xfrm>
            <a:off x="12386178" y="0"/>
            <a:ext cx="4248192" cy="6016712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0" marR="0" lvl="0" indent="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" panose="020B0504020202020204" pitchFamily="34" charset="0"/>
              </a:rPr>
              <a:t>Tittel, tekst og bilde</a:t>
            </a:r>
            <a:endParaRPr lang="nb-NO" sz="1200" b="0" i="0">
              <a:solidFill>
                <a:schemeClr val="tx1"/>
              </a:solidFill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 Light" panose="020F0302020204030204" pitchFamily="34" charset="0"/>
                <a:cs typeface="Arial Nova Light" panose="020F0302020204030204" pitchFamily="34" charset="0"/>
              </a:rPr>
              <a:t>Bruk kort og presis tittel. En tittel skal ikke overstige to linjer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nb-NO" sz="1200" b="0" i="0">
              <a:solidFill>
                <a:schemeClr val="tx1"/>
              </a:solidFill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b-NO" sz="1200" b="0" i="0">
                <a:solidFill>
                  <a:schemeClr val="tx1"/>
                </a:solidFill>
                <a:latin typeface="Arial Nova Light" panose="020F0302020204030204" pitchFamily="34" charset="0"/>
                <a:cs typeface="Arial Nova Light" panose="020F0302020204030204" pitchFamily="34" charset="0"/>
              </a:rPr>
              <a:t>Tekstfargen i NHOs presentasjoner er blå, sort og hvit – følg malen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nb-NO" sz="1200" b="0" i="0">
              <a:solidFill>
                <a:schemeClr val="tx1"/>
              </a:solidFill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b-NO" sz="1200" b="0" i="0">
                <a:solidFill>
                  <a:schemeClr val="tx1"/>
                </a:solidFill>
                <a:latin typeface="Arial Nova Light" panose="020F0302020204030204" pitchFamily="34" charset="0"/>
                <a:cs typeface="Arial Nova Light" panose="020F0302020204030204" pitchFamily="34" charset="0"/>
              </a:rPr>
              <a:t>Sekundærfarger skal kun benyttes i figurer og ikoner. Fargene finner du som egendefinerte farger i figurfyll eller figuromriss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nb-NO" sz="1200" b="0" i="0">
              <a:solidFill>
                <a:schemeClr val="tx1"/>
              </a:solidFill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 Light" panose="020F0302020204030204" pitchFamily="34" charset="0"/>
                <a:cs typeface="Arial Nova Light" panose="020F0302020204030204" pitchFamily="34" charset="0"/>
              </a:rPr>
              <a:t>Skru av punktene i verktøylinjen om de ikke skal benyttes</a:t>
            </a:r>
          </a:p>
          <a:p>
            <a:pPr marL="0" marR="0" lvl="0" indent="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sz="1200" b="0" i="0">
              <a:solidFill>
                <a:schemeClr val="tx1"/>
              </a:solidFill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0" marR="0" lvl="0" indent="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" panose="020B0504020202020204" pitchFamily="34" charset="0"/>
              </a:rPr>
              <a:t>Bilde</a:t>
            </a:r>
            <a:r>
              <a:rPr lang="nb-NO" sz="1200" b="0" i="0">
                <a:solidFill>
                  <a:schemeClr val="tx1"/>
                </a:solidFill>
                <a:latin typeface="Arial Nova Light" panose="020F0302020204030204" pitchFamily="34" charset="0"/>
                <a:cs typeface="Arial Nova Light" panose="020F0302020204030204" pitchFamily="34" charset="0"/>
              </a:rPr>
              <a:t> </a:t>
            </a: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latin typeface="Arial Nova Light" panose="020F0302020204030204" pitchFamily="34" charset="0"/>
                <a:cs typeface="Arial Nova Light" panose="020F0302020204030204" pitchFamily="34" charset="0"/>
              </a:rPr>
              <a:t>Velg heldekkende bilde via «Sett inn» -&gt; «Bilde» </a:t>
            </a:r>
          </a:p>
          <a:p>
            <a:pPr marL="0" marR="0" lvl="0" indent="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sz="1200" b="0" i="0"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latin typeface="Arial Nova Light" panose="020F0302020204030204" pitchFamily="34" charset="0"/>
                <a:cs typeface="Arial Nova Light" panose="020F0302020204030204" pitchFamily="34" charset="0"/>
              </a:rPr>
              <a:t>Se at bildet er skarpt, unngå å trekke i rammene. Juster bildet med bildeverktøyet slik at det blir riktig</a:t>
            </a: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sz="1200" b="0" i="0"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 Light" panose="020F0302020204030204" pitchFamily="34" charset="0"/>
                <a:cs typeface="Arial Nova Light" panose="020F0302020204030204" pitchFamily="34" charset="0"/>
              </a:rPr>
              <a:t>For å justere bildet trykk på «beskjær og fyll-knappen». Unngå å strekke bildet</a:t>
            </a: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sz="1200" b="0" i="0"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latin typeface="Arial Nova Light" panose="020F0302020204030204" pitchFamily="34" charset="0"/>
                <a:cs typeface="Arial Nova Light" panose="020F0302020204030204" pitchFamily="34" charset="0"/>
              </a:rPr>
              <a:t>Bilderettigheter: Det er ikke lov til å kopiere/bruke bilder uten å ha klarert med fotograf/eier av bildet</a:t>
            </a: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sz="1200" b="0" i="0"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0" marR="0" lvl="0" indent="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" panose="020B0504020202020204" pitchFamily="34" charset="0"/>
              </a:rPr>
              <a:t>Logo</a:t>
            </a:r>
            <a:r>
              <a:rPr lang="nb-NO" sz="1200" b="0" i="0">
                <a:solidFill>
                  <a:schemeClr val="tx1"/>
                </a:solidFill>
                <a:latin typeface="Arial Nova Light" panose="020F0302020204030204" pitchFamily="34" charset="0"/>
                <a:cs typeface="Arial Nova Light" panose="020F0302020204030204" pitchFamily="34" charset="0"/>
              </a:rPr>
              <a:t> </a:t>
            </a: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latin typeface="Arial Nova Light" panose="020F0302020204030204" pitchFamily="34" charset="0"/>
                <a:cs typeface="Arial Nova Light" panose="020F0302020204030204" pitchFamily="34" charset="0"/>
              </a:rPr>
              <a:t>Bruk logovelgeren for å sette rett logo på bildet. Sort på lyst bilde og hvit for mørkt bilde</a:t>
            </a:r>
          </a:p>
          <a:p>
            <a:pPr marL="0" marR="0" lvl="0" indent="0" algn="l" defTabSz="914248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sz="1200" b="0" i="0"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0" marR="0" lvl="0" indent="0" algn="l" defTabSz="914248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 Light" panose="020B0304020202020204" pitchFamily="34" charset="0"/>
              </a:rPr>
              <a:t>Se eventuelt etter alternativ mal</a:t>
            </a:r>
            <a:endParaRPr lang="nb-NO" sz="1200" b="0" i="0">
              <a:solidFill>
                <a:schemeClr val="tx1"/>
              </a:solidFill>
              <a:latin typeface="Arial Nova" panose="020B0504020202020204" pitchFamily="34" charset="0"/>
            </a:endParaRPr>
          </a:p>
          <a:p>
            <a:pPr marL="0" marR="0" lvl="0" indent="0" algn="l" defTabSz="914248" rtl="0" eaLnBrk="1" fontAlgn="auto" latinLnBrk="0" hangingPunct="1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sz="1200" b="0" i="0">
              <a:solidFill>
                <a:schemeClr val="tx1"/>
              </a:solidFill>
              <a:latin typeface="Arial Nova Light" panose="020F0302020204030204" pitchFamily="34" charset="0"/>
              <a:cs typeface="Arial Nova Light" panose="020F0302020204030204" pitchFamily="34" charset="0"/>
            </a:endParaRPr>
          </a:p>
        </p:txBody>
      </p:sp>
      <p:sp>
        <p:nvSpPr>
          <p:cNvPr id="21" name="Slide Number Placeholder 6">
            <a:extLst>
              <a:ext uri="{FF2B5EF4-FFF2-40B4-BE49-F238E27FC236}">
                <a16:creationId xmlns:a16="http://schemas.microsoft.com/office/drawing/2014/main" id="{F571FF18-C9D8-1AB4-15F2-32AD402EEB6B}"/>
              </a:ext>
            </a:extLst>
          </p:cNvPr>
          <p:cNvSpPr txBox="1">
            <a:spLocks/>
          </p:cNvSpPr>
          <p:nvPr userDrawn="1"/>
        </p:nvSpPr>
        <p:spPr>
          <a:xfrm>
            <a:off x="11571297" y="6491385"/>
            <a:ext cx="264293" cy="184666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defPPr>
              <a:defRPr lang="en-US"/>
            </a:defPPr>
            <a:lvl1pPr marL="0" algn="r" defTabSz="914248" rtl="0" eaLnBrk="1" latinLnBrk="0" hangingPunct="1"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124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48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71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95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619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743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866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90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7B102EC-AAEC-484C-8A9B-B15A6B4E7EEA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25" name="Plassholder for tekst 2">
            <a:extLst>
              <a:ext uri="{FF2B5EF4-FFF2-40B4-BE49-F238E27FC236}">
                <a16:creationId xmlns:a16="http://schemas.microsoft.com/office/drawing/2014/main" id="{93741D17-A517-866A-B9CA-76D9AC86B37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72187" y="1895790"/>
            <a:ext cx="5957200" cy="4481246"/>
          </a:xfrm>
          <a:prstGeom prst="rect">
            <a:avLst/>
          </a:prstGeom>
        </p:spPr>
        <p:txBody>
          <a:bodyPr lIns="0" tIns="0" rIns="0" bIns="0"/>
          <a:lstStyle>
            <a:lvl1pPr marL="283329" indent="-283329" algn="l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100" b="0" i="0" u="none" cap="none">
                <a:solidFill>
                  <a:schemeClr val="tx1"/>
                </a:solidFill>
                <a:latin typeface="+mn-lt"/>
              </a:defRPr>
            </a:lvl1pPr>
            <a:lvl2pPr marL="685685" indent="-228562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-"/>
              <a:defRPr sz="1950" b="0" i="0" u="none" cap="none">
                <a:solidFill>
                  <a:schemeClr val="tx1"/>
                </a:solidFill>
                <a:latin typeface="+mn-lt"/>
              </a:defRPr>
            </a:lvl2pPr>
            <a:lvl3pPr marL="1142809" indent="-228562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chemeClr val="tx1"/>
                </a:solidFill>
                <a:latin typeface="+mn-lt"/>
              </a:defRPr>
            </a:lvl3pPr>
            <a:lvl4pPr marL="1599933" indent="-228562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650" b="0" i="0" u="none" cap="none">
                <a:solidFill>
                  <a:schemeClr val="tx1"/>
                </a:solidFill>
                <a:latin typeface="+mn-lt"/>
              </a:defRPr>
            </a:lvl4pPr>
            <a:lvl5pPr marL="2057057" indent="-228562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500" b="0" i="0" u="none" cap="none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nb-NO"/>
              <a:t>Klikk for å skrive tekst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1424236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042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 den som skriver mye (negativ) Lyse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ssholder for bilde 2">
            <a:extLst>
              <a:ext uri="{FF2B5EF4-FFF2-40B4-BE49-F238E27FC236}">
                <a16:creationId xmlns:a16="http://schemas.microsoft.com/office/drawing/2014/main" id="{D01C26C7-B78D-DF4E-B940-FE5E9FB2C47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010750" y="2"/>
            <a:ext cx="4181250" cy="6857999"/>
          </a:xfrm>
          <a:solidFill>
            <a:schemeClr val="bg1"/>
          </a:solidFill>
        </p:spPr>
        <p:txBody>
          <a:bodyPr>
            <a:normAutofit/>
          </a:bodyPr>
          <a:lstStyle>
            <a:lvl1pPr marL="0" marR="0" indent="0" algn="l" defTabSz="914248" rtl="0" eaLnBrk="1" fontAlgn="auto" latinLnBrk="0" hangingPunct="1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50" b="0" i="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</a:defRPr>
            </a:lvl1pPr>
          </a:lstStyle>
          <a:p>
            <a:pPr marL="0" marR="0" lvl="0" indent="0" algn="l" defTabSz="914248" rtl="0" eaLnBrk="1" fontAlgn="auto" latinLnBrk="0" hangingPunct="1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350"/>
              <a:t>Ramme 1: Velg heldekkende bilde via «Sett inn» - «Bilde». Klikk bort «Ramme 2»</a:t>
            </a:r>
          </a:p>
          <a:p>
            <a:pPr marL="0" marR="0" lvl="0" indent="0" algn="l" defTabSz="914248" rtl="0" eaLnBrk="1" fontAlgn="auto" latinLnBrk="0" hangingPunct="1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350"/>
              <a:t>NB! Husk riktig valg av logo-farge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4D58595-D507-46BE-9A68-223EDA6B1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DAD648FF-C518-1E46-A070-EB6A85AF4545}" type="datetime1">
              <a:rPr lang="nb-NO" smtClean="0"/>
              <a:t>17.02.2025</a:t>
            </a:fld>
            <a:endParaRPr lang="nb-NO"/>
          </a:p>
        </p:txBody>
      </p:sp>
      <p:sp>
        <p:nvSpPr>
          <p:cNvPr id="15" name="Plassholder for innhold 2">
            <a:extLst>
              <a:ext uri="{FF2B5EF4-FFF2-40B4-BE49-F238E27FC236}">
                <a16:creationId xmlns:a16="http://schemas.microsoft.com/office/drawing/2014/main" id="{EBBD25A2-6EF2-2C42-BE58-FD32388CCDC6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8203717" y="1893458"/>
            <a:ext cx="3313119" cy="441245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+mn-lt"/>
              </a:defRPr>
            </a:lvl1pPr>
            <a:lvl2pPr marL="457124" indent="0">
              <a:buNone/>
              <a:defRPr sz="1350">
                <a:latin typeface="Arial Nova Light" panose="020B0304020202020204" pitchFamily="34" charset="0"/>
              </a:defRPr>
            </a:lvl2pPr>
            <a:lvl3pPr marL="914248" indent="0">
              <a:buNone/>
              <a:defRPr sz="1350">
                <a:latin typeface="Arial Nova Light" panose="020B0304020202020204" pitchFamily="34" charset="0"/>
              </a:defRPr>
            </a:lvl3pPr>
            <a:lvl4pPr marL="1371371" indent="0">
              <a:buNone/>
              <a:defRPr sz="1350">
                <a:latin typeface="Arial Nova Light" panose="020B0304020202020204" pitchFamily="34" charset="0"/>
              </a:defRPr>
            </a:lvl4pPr>
            <a:lvl5pPr marL="1828495" indent="0">
              <a:buNone/>
              <a:defRPr sz="1350">
                <a:latin typeface="Arial Nova Light" panose="020B0304020202020204" pitchFamily="34" charset="0"/>
              </a:defRPr>
            </a:lvl5pPr>
          </a:lstStyle>
          <a:p>
            <a:pPr lvl="0"/>
            <a:r>
              <a:rPr lang="nb-NO"/>
              <a:t>Ramme 2: Klikk for å skrive tekst i malen. Klikk ikonene for graf/tabell i malen</a:t>
            </a:r>
          </a:p>
        </p:txBody>
      </p:sp>
      <p:sp>
        <p:nvSpPr>
          <p:cNvPr id="18" name="Plassholder for tekst 8">
            <a:extLst>
              <a:ext uri="{FF2B5EF4-FFF2-40B4-BE49-F238E27FC236}">
                <a16:creationId xmlns:a16="http://schemas.microsoft.com/office/drawing/2014/main" id="{50845AA3-7D51-EA4A-BAEE-004FCE9160E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74123" y="1888695"/>
            <a:ext cx="7016749" cy="4412456"/>
          </a:xfrm>
          <a:prstGeom prst="rect">
            <a:avLst/>
          </a:prstGeom>
        </p:spPr>
        <p:txBody>
          <a:bodyPr lIns="0" tIns="0" rIns="0" bIns="0" numCol="2" spcCol="468000">
            <a:noAutofit/>
          </a:bodyPr>
          <a:lstStyle>
            <a:lvl1pPr marL="0" indent="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  <a:defRPr sz="1400" b="0" i="0" u="none" cap="none">
                <a:solidFill>
                  <a:schemeClr val="tx1"/>
                </a:solidFill>
                <a:latin typeface="+mn-lt"/>
              </a:defRPr>
            </a:lvl1pPr>
            <a:lvl2pPr marL="457124" indent="0">
              <a:buNone/>
              <a:defRPr/>
            </a:lvl2pPr>
          </a:lstStyle>
          <a:p>
            <a:pPr marL="0" marR="0" lvl="0" indent="0" algn="l" defTabSz="914248" rtl="0" eaLnBrk="1" fontAlgn="auto" latinLnBrk="0" hangingPunct="1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for å skrive tekst i malen, tekstfeltet går over 2 spalter.</a:t>
            </a:r>
          </a:p>
        </p:txBody>
      </p:sp>
      <p:sp>
        <p:nvSpPr>
          <p:cNvPr id="19" name="Plassholder for tekst 7">
            <a:extLst>
              <a:ext uri="{FF2B5EF4-FFF2-40B4-BE49-F238E27FC236}">
                <a16:creationId xmlns:a16="http://schemas.microsoft.com/office/drawing/2014/main" id="{D366DEC4-23BB-164D-99D6-1FF1E730509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74124" y="310063"/>
            <a:ext cx="6028656" cy="207413"/>
          </a:xfrm>
        </p:spPr>
        <p:txBody>
          <a:bodyPr>
            <a:noAutofit/>
          </a:bodyPr>
          <a:lstStyle>
            <a:lvl1pPr marL="0" indent="0">
              <a:buNone/>
              <a:defRPr sz="1350" b="0">
                <a:solidFill>
                  <a:schemeClr val="tx2"/>
                </a:solidFill>
              </a:defRPr>
            </a:lvl1pPr>
          </a:lstStyle>
          <a:p>
            <a:pPr lvl="0"/>
            <a:r>
              <a:rPr lang="nb-NO"/>
              <a:t>Emne</a:t>
            </a:r>
          </a:p>
        </p:txBody>
      </p:sp>
      <p:sp>
        <p:nvSpPr>
          <p:cNvPr id="20" name="Tittel 1">
            <a:extLst>
              <a:ext uri="{FF2B5EF4-FFF2-40B4-BE49-F238E27FC236}">
                <a16:creationId xmlns:a16="http://schemas.microsoft.com/office/drawing/2014/main" id="{1AD7B537-90F0-6748-ABB4-8B8FA6391E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4124" y="845605"/>
            <a:ext cx="7016749" cy="438581"/>
          </a:xfrm>
        </p:spPr>
        <p:txBody>
          <a:bodyPr wrap="square" lIns="0" tIns="0" rIns="0" bIns="0" anchor="t">
            <a:noAutofit/>
          </a:bodyPr>
          <a:lstStyle>
            <a:lvl1pPr>
              <a:lnSpc>
                <a:spcPct val="100000"/>
              </a:lnSpc>
              <a:defRPr sz="2850"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tittel, 2 linjer</a:t>
            </a:r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A627010E-2AB3-A897-4928-0A24CB34C3F9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>
          <a:xfrm>
            <a:off x="674125" y="6479747"/>
            <a:ext cx="7016747" cy="20774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algn="l"/>
            <a:endParaRPr lang="nb-NO"/>
          </a:p>
        </p:txBody>
      </p:sp>
      <p:pic>
        <p:nvPicPr>
          <p:cNvPr id="14" name="logo_hvit" hidden="1">
            <a:extLst>
              <a:ext uri="{FF2B5EF4-FFF2-40B4-BE49-F238E27FC236}">
                <a16:creationId xmlns:a16="http://schemas.microsoft.com/office/drawing/2014/main" id="{82D727E8-5A13-39B5-BB8A-4C6BB70F3B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82379" y="295769"/>
            <a:ext cx="869322" cy="205912"/>
          </a:xfrm>
          <a:prstGeom prst="rect">
            <a:avLst/>
          </a:prstGeom>
        </p:spPr>
      </p:pic>
      <p:pic>
        <p:nvPicPr>
          <p:cNvPr id="16" name="logo_blaa" descr="Shape&#10;&#10;Description automatically generated with medium confidence" hidden="1">
            <a:extLst>
              <a:ext uri="{FF2B5EF4-FFF2-40B4-BE49-F238E27FC236}">
                <a16:creationId xmlns:a16="http://schemas.microsoft.com/office/drawing/2014/main" id="{33F39847-60CE-741B-F9E4-E7C0C5F20D7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2380" y="295770"/>
            <a:ext cx="862385" cy="205912"/>
          </a:xfrm>
          <a:prstGeom prst="rect">
            <a:avLst/>
          </a:prstGeom>
        </p:spPr>
      </p:pic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827F9F11-A4E6-0F39-0D69-7348CF5B98B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0982380" y="295770"/>
            <a:ext cx="868085" cy="205912"/>
          </a:xfrm>
          <a:blipFill>
            <a:blip r:embed="rId5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 </a:t>
            </a:r>
            <a:endParaRPr lang="nb-NO"/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DE324FC0-23DF-C3CE-0E76-7EEBC0B13F2A}"/>
              </a:ext>
            </a:extLst>
          </p:cNvPr>
          <p:cNvSpPr/>
          <p:nvPr userDrawn="1"/>
        </p:nvSpPr>
        <p:spPr>
          <a:xfrm>
            <a:off x="12386178" y="0"/>
            <a:ext cx="4248192" cy="7140096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lvl="0"/>
            <a:r>
              <a:rPr lang="nb-NO" sz="1200" b="0"/>
              <a:t>Tittel, 2 spalter tekstfelt og alternativ høyre spalte </a:t>
            </a: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 Light" panose="020B0304020202020204" pitchFamily="34" charset="0"/>
              </a:rPr>
              <a:t>Bruk kort og presis tittel. En tittel skal ikke overstige to linjer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nb-NO" sz="1200" b="0" i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b-NO" sz="1200" b="0" i="0">
                <a:solidFill>
                  <a:schemeClr val="tx1"/>
                </a:solidFill>
                <a:latin typeface="Arial Nova Light" panose="020B0304020202020204" pitchFamily="34" charset="0"/>
              </a:rPr>
              <a:t>Tekstfargen i NHOs presentasjoner er blå, sort og hvit – følg malen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nb-NO" sz="1200" b="0" i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b-NO" sz="1200" b="0" i="0">
                <a:solidFill>
                  <a:schemeClr val="tx1"/>
                </a:solidFill>
                <a:latin typeface="Arial Nova Light" panose="020B0304020202020204" pitchFamily="34" charset="0"/>
              </a:rPr>
              <a:t>Sekundærfarger skal </a:t>
            </a:r>
            <a:r>
              <a:rPr lang="nb-NO" sz="1200" b="0" i="0">
                <a:solidFill>
                  <a:schemeClr val="tx1"/>
                </a:solidFill>
                <a:latin typeface="Arial Nova" panose="020B0504020202020204" pitchFamily="34" charset="0"/>
              </a:rPr>
              <a:t>kun </a:t>
            </a:r>
            <a:r>
              <a:rPr lang="nb-NO" sz="1200" b="0" i="0">
                <a:solidFill>
                  <a:schemeClr val="tx1"/>
                </a:solidFill>
                <a:latin typeface="Arial Nova Light" panose="020B0304020202020204" pitchFamily="34" charset="0"/>
              </a:rPr>
              <a:t>benyttes i figurer og ikoner. Fargene finner du som egendefinerte farger i figurfyll eller figuromriss</a:t>
            </a:r>
          </a:p>
          <a:p>
            <a:pPr marL="0" marR="0" lvl="0" indent="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sz="1200" b="0" i="0">
              <a:solidFill>
                <a:schemeClr val="tx1"/>
              </a:solidFill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0" marR="0" lvl="0" indent="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" panose="020B0504020202020204" pitchFamily="34" charset="0"/>
              </a:rPr>
              <a:t>Bilde</a:t>
            </a:r>
            <a:r>
              <a:rPr lang="nb-NO" sz="1200" b="0" i="0">
                <a:solidFill>
                  <a:schemeClr val="tx1"/>
                </a:solidFill>
                <a:latin typeface="Arial Nova Light" panose="020F0302020204030204" pitchFamily="34" charset="0"/>
                <a:cs typeface="Arial Nova Light" panose="020F0302020204030204" pitchFamily="34" charset="0"/>
              </a:rPr>
              <a:t> </a:t>
            </a: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 Light" panose="020B0304020202020204" pitchFamily="34" charset="0"/>
              </a:rPr>
              <a:t>For å sette inn et heldekkende bilde klikk bort «ramme 2». Klikk så på bildeikonet og velg et bilde som passer til høydeformat. </a:t>
            </a:r>
            <a:r>
              <a:rPr lang="nb-NO" sz="1200" b="0" i="0">
                <a:latin typeface="Arial Nova Light" panose="020B0304020202020204" pitchFamily="34" charset="0"/>
              </a:rPr>
              <a:t>Juster bildet med bildeverktøyet slik at det blir riktig</a:t>
            </a:r>
          </a:p>
          <a:p>
            <a:pPr marL="0" marR="0" lvl="0" indent="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sz="1200" b="0" i="0"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latin typeface="Arial Nova Light" panose="020F0302020204030204" pitchFamily="34" charset="0"/>
                <a:cs typeface="Arial Nova Light" panose="020F0302020204030204" pitchFamily="34" charset="0"/>
              </a:rPr>
              <a:t>Se at bildet er skarpt, unngå å trekke i rammene. Juster bildet med bildeverktøyet slik at det blir riktig</a:t>
            </a: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sz="1200" b="0" i="0"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 Light" panose="020F0302020204030204" pitchFamily="34" charset="0"/>
                <a:cs typeface="Arial Nova Light" panose="020F0302020204030204" pitchFamily="34" charset="0"/>
              </a:rPr>
              <a:t>For å justere bildet trykk på «beskjær og fyll-knappen». Unngå å strekke bildet</a:t>
            </a: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sz="1200" b="0" i="0"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latin typeface="Arial Nova Light" panose="020F0302020204030204" pitchFamily="34" charset="0"/>
                <a:cs typeface="Arial Nova Light" panose="020F0302020204030204" pitchFamily="34" charset="0"/>
              </a:rPr>
              <a:t>Bilderettigheter: Det er ikke lov til å kopiere/bruke bilder uten å ha klarert med fotograf/eier av bildet</a:t>
            </a:r>
          </a:p>
          <a:p>
            <a:pPr marL="171450" marR="0" lvl="0" indent="-171450" algn="l" defTabSz="914248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 Light" panose="020B0304020202020204" pitchFamily="34" charset="0"/>
              </a:rPr>
              <a:t>Alternativt klikk i «ramme 2» og sett inn ønsket graf/tabell eller benytt rammen som et tekstfelt. Husk at du kan lage graf/tabell i </a:t>
            </a:r>
            <a:r>
              <a:rPr lang="nb-NO" sz="1200" b="0" i="0" err="1">
                <a:solidFill>
                  <a:schemeClr val="tx1"/>
                </a:solidFill>
                <a:latin typeface="Arial Nova Light" panose="020B0304020202020204" pitchFamily="34" charset="0"/>
              </a:rPr>
              <a:t>PowerBi</a:t>
            </a:r>
            <a:r>
              <a:rPr lang="nb-NO" sz="1200" b="0" i="0">
                <a:solidFill>
                  <a:schemeClr val="tx1"/>
                </a:solidFill>
                <a:latin typeface="Arial Nova Light" panose="020B0304020202020204" pitchFamily="34" charset="0"/>
              </a:rPr>
              <a:t>. Lim inn i rammen</a:t>
            </a:r>
          </a:p>
          <a:p>
            <a:pPr marL="171450" marR="0" lvl="0" indent="-171450" algn="l" defTabSz="914248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 Light" panose="020B0304020202020204" pitchFamily="34" charset="0"/>
              </a:rPr>
              <a:t>NHOs grafer har definerte farger</a:t>
            </a:r>
          </a:p>
          <a:p>
            <a:pPr marL="0" marR="0" lvl="0" indent="0" algn="l" defTabSz="914248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" panose="020B0504020202020204" pitchFamily="34" charset="0"/>
              </a:rPr>
              <a:t>Logo</a:t>
            </a:r>
            <a:r>
              <a:rPr lang="nb-NO" sz="1200" b="0" i="0">
                <a:solidFill>
                  <a:schemeClr val="tx1"/>
                </a:solidFill>
                <a:latin typeface="Arial Nova Light" panose="020F0302020204030204" pitchFamily="34" charset="0"/>
                <a:cs typeface="Arial Nova Light" panose="020F0302020204030204" pitchFamily="34" charset="0"/>
              </a:rPr>
              <a:t> </a:t>
            </a: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latin typeface="Arial Nova Light" panose="020F0302020204030204" pitchFamily="34" charset="0"/>
                <a:cs typeface="Arial Nova Light" panose="020F0302020204030204" pitchFamily="34" charset="0"/>
              </a:rPr>
              <a:t>Bruk logovelgeren for å sette rett logo på bildet. Sort på lyst bilde og hvit for mørkt bilde</a:t>
            </a:r>
          </a:p>
          <a:p>
            <a:pPr marL="0" marR="0" lvl="0" indent="0" algn="l" defTabSz="914248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sz="1200" b="0" i="0"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0" marR="0" lvl="0" indent="0" algn="l" defTabSz="914248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 Light" panose="020B0304020202020204" pitchFamily="34" charset="0"/>
              </a:rPr>
              <a:t>Se eventuelt etter alternativ mal</a:t>
            </a:r>
            <a:endParaRPr lang="nb-NO" sz="1200" b="0" i="0">
              <a:solidFill>
                <a:schemeClr val="tx1"/>
              </a:solidFill>
              <a:latin typeface="Arial Nova" panose="020B0504020202020204" pitchFamily="34" charset="0"/>
            </a:endParaRPr>
          </a:p>
          <a:p>
            <a:pPr marL="0" marR="0" lvl="0" indent="0" algn="l" defTabSz="914248" rtl="0" eaLnBrk="1" fontAlgn="auto" latinLnBrk="0" hangingPunct="1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sz="1200" b="0" i="0">
              <a:solidFill>
                <a:schemeClr val="tx1"/>
              </a:solidFill>
              <a:latin typeface="Arial Nova Light" panose="020F0302020204030204" pitchFamily="34" charset="0"/>
              <a:cs typeface="Arial Nova Light" panose="020F0302020204030204" pitchFamily="34" charset="0"/>
            </a:endParaRPr>
          </a:p>
        </p:txBody>
      </p:sp>
      <p:sp>
        <p:nvSpPr>
          <p:cNvPr id="21" name="Slide Number Placeholder 6">
            <a:extLst>
              <a:ext uri="{FF2B5EF4-FFF2-40B4-BE49-F238E27FC236}">
                <a16:creationId xmlns:a16="http://schemas.microsoft.com/office/drawing/2014/main" id="{F571FF18-C9D8-1AB4-15F2-32AD402EEB6B}"/>
              </a:ext>
            </a:extLst>
          </p:cNvPr>
          <p:cNvSpPr txBox="1">
            <a:spLocks/>
          </p:cNvSpPr>
          <p:nvPr userDrawn="1"/>
        </p:nvSpPr>
        <p:spPr>
          <a:xfrm>
            <a:off x="11571297" y="6491385"/>
            <a:ext cx="264293" cy="184666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defPPr>
              <a:defRPr lang="en-US"/>
            </a:defPPr>
            <a:lvl1pPr marL="0" algn="r" defTabSz="914248" rtl="0" eaLnBrk="1" latinLnBrk="0" hangingPunct="1"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124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48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71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95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619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743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866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90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7B102EC-AAEC-484C-8A9B-B15A6B4E7EEA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390505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042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 den som skriver mye (negativ)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ssholder for bilde 2">
            <a:extLst>
              <a:ext uri="{FF2B5EF4-FFF2-40B4-BE49-F238E27FC236}">
                <a16:creationId xmlns:a16="http://schemas.microsoft.com/office/drawing/2014/main" id="{F2AB5A42-7AF0-FB48-8DFB-05F45F586F3D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8010750" y="2"/>
            <a:ext cx="4181250" cy="6857999"/>
          </a:xfrm>
          <a:solidFill>
            <a:schemeClr val="bg1"/>
          </a:solidFill>
        </p:spPr>
        <p:txBody>
          <a:bodyPr>
            <a:normAutofit/>
          </a:bodyPr>
          <a:lstStyle>
            <a:lvl1pPr marL="0" marR="0" indent="0" algn="l" defTabSz="914248" rtl="0" eaLnBrk="1" fontAlgn="auto" latinLnBrk="0" hangingPunct="1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</a:defRPr>
            </a:lvl1pPr>
          </a:lstStyle>
          <a:p>
            <a:pPr marL="0" marR="0" lvl="0" indent="0" algn="l" defTabSz="914248" rtl="0" eaLnBrk="1" fontAlgn="auto" latinLnBrk="0" hangingPunct="1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350"/>
              <a:t>Ramme 1: Velg heldekkende bilde via «Sett inn» - «Bilde». Klikk bort «Ramme 2»</a:t>
            </a:r>
          </a:p>
          <a:p>
            <a:pPr marL="0" marR="0" lvl="0" indent="0" algn="l" defTabSz="914248" rtl="0" eaLnBrk="1" fontAlgn="auto" latinLnBrk="0" hangingPunct="1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350"/>
              <a:t>NB! Husk riktig valg av logo-farge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EAA8139B-F1C2-C746-852C-A1FD5AC30FC9}"/>
              </a:ext>
            </a:extLst>
          </p:cNvPr>
          <p:cNvSpPr/>
          <p:nvPr/>
        </p:nvSpPr>
        <p:spPr>
          <a:xfrm>
            <a:off x="0" y="-3638"/>
            <a:ext cx="8015532" cy="68830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/>
          </a:p>
        </p:txBody>
      </p:sp>
      <p:sp>
        <p:nvSpPr>
          <p:cNvPr id="29" name="Plassholder for tekst 8">
            <a:extLst>
              <a:ext uri="{FF2B5EF4-FFF2-40B4-BE49-F238E27FC236}">
                <a16:creationId xmlns:a16="http://schemas.microsoft.com/office/drawing/2014/main" id="{90720EA8-5E71-3649-931E-C9413C8E97E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74123" y="1903618"/>
            <a:ext cx="7016749" cy="4412456"/>
          </a:xfrm>
          <a:prstGeom prst="rect">
            <a:avLst/>
          </a:prstGeom>
        </p:spPr>
        <p:txBody>
          <a:bodyPr lIns="0" tIns="0" rIns="0" bIns="0" numCol="2" spcCol="360000">
            <a:noAutofit/>
          </a:bodyPr>
          <a:lstStyle>
            <a:lvl1pPr marL="0" indent="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  <a:defRPr sz="1400" b="0" i="0" u="none" cap="none">
                <a:solidFill>
                  <a:schemeClr val="bg1"/>
                </a:solidFill>
                <a:latin typeface="+mn-lt"/>
              </a:defRPr>
            </a:lvl1pPr>
            <a:lvl2pPr marL="457124" indent="0">
              <a:buNone/>
              <a:defRPr/>
            </a:lvl2pPr>
          </a:lstStyle>
          <a:p>
            <a:pPr marL="0" marR="0" lvl="0" indent="0" algn="l" defTabSz="914248" rtl="0" eaLnBrk="1" fontAlgn="auto" latinLnBrk="0" hangingPunct="1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for å skrive tekst i malen, tekstfeltet går over 2 spalter.</a:t>
            </a:r>
          </a:p>
        </p:txBody>
      </p:sp>
      <p:sp>
        <p:nvSpPr>
          <p:cNvPr id="30" name="Plassholder for tekst 7">
            <a:extLst>
              <a:ext uri="{FF2B5EF4-FFF2-40B4-BE49-F238E27FC236}">
                <a16:creationId xmlns:a16="http://schemas.microsoft.com/office/drawing/2014/main" id="{4AEDC77B-74BF-F845-92A9-18ABC8CC2A8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74124" y="310063"/>
            <a:ext cx="6028656" cy="207413"/>
          </a:xfrm>
        </p:spPr>
        <p:txBody>
          <a:bodyPr>
            <a:noAutofit/>
          </a:bodyPr>
          <a:lstStyle>
            <a:lvl1pPr marL="0" indent="0">
              <a:buNone/>
              <a:defRPr sz="1350" b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Emne</a:t>
            </a:r>
          </a:p>
        </p:txBody>
      </p:sp>
      <p:sp>
        <p:nvSpPr>
          <p:cNvPr id="12" name="Tittel 1">
            <a:extLst>
              <a:ext uri="{FF2B5EF4-FFF2-40B4-BE49-F238E27FC236}">
                <a16:creationId xmlns:a16="http://schemas.microsoft.com/office/drawing/2014/main" id="{8EF63E40-C59C-5046-907D-0A4022FCC8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4124" y="845605"/>
            <a:ext cx="7016749" cy="438581"/>
          </a:xfrm>
        </p:spPr>
        <p:txBody>
          <a:bodyPr wrap="square" lIns="0" tIns="0" rIns="0" bIns="0" anchor="t">
            <a:noAutofit/>
          </a:bodyPr>
          <a:lstStyle>
            <a:lvl1pPr>
              <a:lnSpc>
                <a:spcPct val="100000"/>
              </a:lnSpc>
              <a:defRPr sz="2850">
                <a:solidFill>
                  <a:schemeClr val="bg2"/>
                </a:solidFill>
              </a:defRPr>
            </a:lvl1pPr>
          </a:lstStyle>
          <a:p>
            <a:r>
              <a:rPr lang="nb-NO"/>
              <a:t>Klikk for å redigere tittel, 2 linjer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798AD1-9F2D-DB35-71BE-C20FDB19F384}"/>
              </a:ext>
            </a:extLst>
          </p:cNvPr>
          <p:cNvSpPr>
            <a:spLocks noGrp="1"/>
          </p:cNvSpPr>
          <p:nvPr>
            <p:ph type="dt" sz="half" idx="26"/>
          </p:nvPr>
        </p:nvSpPr>
        <p:spPr/>
        <p:txBody>
          <a:bodyPr/>
          <a:lstStyle/>
          <a:p>
            <a:fld id="{C1F3ED80-39E0-934C-9FE5-2A79BC818D10}" type="datetime1">
              <a:rPr lang="nb-NO" smtClean="0"/>
              <a:t>17.02.2025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DD292A-8698-7564-99F1-5223E4F033BA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>
          <a:xfrm>
            <a:off x="674125" y="6479747"/>
            <a:ext cx="7016747" cy="20774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endParaRPr lang="nb-NO"/>
          </a:p>
        </p:txBody>
      </p:sp>
      <p:sp>
        <p:nvSpPr>
          <p:cNvPr id="17" name="Plassholder for innhold 2">
            <a:extLst>
              <a:ext uri="{FF2B5EF4-FFF2-40B4-BE49-F238E27FC236}">
                <a16:creationId xmlns:a16="http://schemas.microsoft.com/office/drawing/2014/main" id="{4961545C-96BA-98FB-A5B8-4B8F9EB5DD8F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8203717" y="1890555"/>
            <a:ext cx="3313119" cy="441245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+mn-lt"/>
              </a:defRPr>
            </a:lvl1pPr>
            <a:lvl2pPr marL="457124" indent="0">
              <a:buNone/>
              <a:defRPr sz="1350">
                <a:latin typeface="Arial Nova Light" panose="020B0304020202020204" pitchFamily="34" charset="0"/>
              </a:defRPr>
            </a:lvl2pPr>
            <a:lvl3pPr marL="914248" indent="0">
              <a:buNone/>
              <a:defRPr sz="1350">
                <a:latin typeface="Arial Nova Light" panose="020B0304020202020204" pitchFamily="34" charset="0"/>
              </a:defRPr>
            </a:lvl3pPr>
            <a:lvl4pPr marL="1371371" indent="0">
              <a:buNone/>
              <a:defRPr sz="1350">
                <a:latin typeface="Arial Nova Light" panose="020B0304020202020204" pitchFamily="34" charset="0"/>
              </a:defRPr>
            </a:lvl4pPr>
            <a:lvl5pPr marL="1828495" indent="0">
              <a:buNone/>
              <a:defRPr sz="1350">
                <a:latin typeface="Arial Nova Light" panose="020B0304020202020204" pitchFamily="34" charset="0"/>
              </a:defRPr>
            </a:lvl5pPr>
          </a:lstStyle>
          <a:p>
            <a:pPr lvl="0"/>
            <a:r>
              <a:rPr lang="nb-NO"/>
              <a:t>Ramme 2: Klikk for å skrive tekst i malen. Klikk ikonene for graf/tabell i malen</a:t>
            </a:r>
          </a:p>
        </p:txBody>
      </p:sp>
      <p:pic>
        <p:nvPicPr>
          <p:cNvPr id="14" name="logo_hvit" hidden="1">
            <a:extLst>
              <a:ext uri="{FF2B5EF4-FFF2-40B4-BE49-F238E27FC236}">
                <a16:creationId xmlns:a16="http://schemas.microsoft.com/office/drawing/2014/main" id="{B4BE9994-5626-6D69-49A8-FA56DDF961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82379" y="295769"/>
            <a:ext cx="869322" cy="205912"/>
          </a:xfrm>
          <a:prstGeom prst="rect">
            <a:avLst/>
          </a:prstGeom>
        </p:spPr>
      </p:pic>
      <p:pic>
        <p:nvPicPr>
          <p:cNvPr id="19" name="logo_blaa" descr="Shape&#10;&#10;Description automatically generated with medium confidence" hidden="1">
            <a:extLst>
              <a:ext uri="{FF2B5EF4-FFF2-40B4-BE49-F238E27FC236}">
                <a16:creationId xmlns:a16="http://schemas.microsoft.com/office/drawing/2014/main" id="{4DBD65FA-7D0A-A83D-D50A-29933B85F52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2380" y="295770"/>
            <a:ext cx="862385" cy="205912"/>
          </a:xfrm>
          <a:prstGeom prst="rect">
            <a:avLst/>
          </a:prstGeom>
        </p:spPr>
      </p:pic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A35619D4-1F4E-69FB-8A73-2CC378A5291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0982380" y="295770"/>
            <a:ext cx="868085" cy="205912"/>
          </a:xfrm>
          <a:blipFill>
            <a:blip r:embed="rId5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 </a:t>
            </a:r>
            <a:endParaRPr lang="nb-NO"/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058BC821-1F65-81D2-A2B9-735DF35F668A}"/>
              </a:ext>
            </a:extLst>
          </p:cNvPr>
          <p:cNvSpPr/>
          <p:nvPr userDrawn="1"/>
        </p:nvSpPr>
        <p:spPr>
          <a:xfrm>
            <a:off x="12386178" y="0"/>
            <a:ext cx="4248192" cy="6883936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lvl="0"/>
            <a:r>
              <a:rPr lang="nb-NO" sz="1200" b="0"/>
              <a:t>Tittel, 2 spalter tekstfelt og alternativ høyre spalte </a:t>
            </a: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 Light" panose="020F0302020204030204" pitchFamily="34" charset="0"/>
                <a:cs typeface="Arial Nova Light" panose="020F0302020204030204" pitchFamily="34" charset="0"/>
              </a:rPr>
              <a:t>Bruk kort og presis tittel. En tittel skal ikke overstige to linjer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nb-NO" sz="1200" b="0" i="0">
              <a:solidFill>
                <a:schemeClr val="tx1"/>
              </a:solidFill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b-NO" sz="1200" b="0" i="0">
                <a:solidFill>
                  <a:schemeClr val="tx1"/>
                </a:solidFill>
                <a:latin typeface="Arial Nova Light" panose="020F0302020204030204" pitchFamily="34" charset="0"/>
                <a:cs typeface="Arial Nova Light" panose="020F0302020204030204" pitchFamily="34" charset="0"/>
              </a:rPr>
              <a:t>Tekstfargen i NHOs presentasjoner er blå, sort og hvit – følg malen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nb-NO" sz="1200" b="0" i="0">
              <a:solidFill>
                <a:schemeClr val="tx1"/>
              </a:solidFill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b-NO" sz="1200" b="0" i="0">
                <a:solidFill>
                  <a:schemeClr val="tx1"/>
                </a:solidFill>
                <a:latin typeface="Arial Nova Light" panose="020F0302020204030204" pitchFamily="34" charset="0"/>
                <a:cs typeface="Arial Nova Light" panose="020F0302020204030204" pitchFamily="34" charset="0"/>
              </a:rPr>
              <a:t>Sekundærfarger skal kun benyttes i figurer og ikoner. Fargene finner du som egendefinerte farger i figurfyll eller figuromriss</a:t>
            </a:r>
          </a:p>
          <a:p>
            <a:pPr marL="0" marR="0" lvl="0" indent="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sz="1200" b="0" i="0">
              <a:solidFill>
                <a:schemeClr val="tx1"/>
              </a:solidFill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0" marR="0" lvl="0" indent="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" panose="020B0504020202020204" pitchFamily="34" charset="0"/>
              </a:rPr>
              <a:t>Bilde</a:t>
            </a:r>
            <a:r>
              <a:rPr lang="nb-NO" sz="1200" b="0" i="0">
                <a:solidFill>
                  <a:schemeClr val="tx1"/>
                </a:solidFill>
                <a:latin typeface="Arial Nova Light" panose="020F0302020204030204" pitchFamily="34" charset="0"/>
                <a:cs typeface="Arial Nova Light" panose="020F0302020204030204" pitchFamily="34" charset="0"/>
              </a:rPr>
              <a:t> </a:t>
            </a: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 Light" panose="020B0304020202020204" pitchFamily="34" charset="0"/>
              </a:rPr>
              <a:t>For å sette inn et heldekkende bilde klikk bort «ramme 2». Klikk så på bildeikonet og velg et bilde som passer til høydeformat. </a:t>
            </a:r>
            <a:r>
              <a:rPr lang="nb-NO" sz="1200" b="0" i="0">
                <a:latin typeface="Arial Nova Light" panose="020B0304020202020204" pitchFamily="34" charset="0"/>
              </a:rPr>
              <a:t>Juster bildet med bildeverktøyet slik at det blir riktig</a:t>
            </a:r>
          </a:p>
          <a:p>
            <a:pPr marL="0" marR="0" lvl="0" indent="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sz="1200" b="0" i="0"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latin typeface="Arial Nova Light" panose="020F0302020204030204" pitchFamily="34" charset="0"/>
                <a:cs typeface="Arial Nova Light" panose="020F0302020204030204" pitchFamily="34" charset="0"/>
              </a:rPr>
              <a:t>Se at bildet er skarpt, unngå å trekke i rammene. Juster bildet med bildeverktøyet slik at det blir riktig</a:t>
            </a: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sz="1200" b="0" i="0"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 Light" panose="020F0302020204030204" pitchFamily="34" charset="0"/>
                <a:cs typeface="Arial Nova Light" panose="020F0302020204030204" pitchFamily="34" charset="0"/>
              </a:rPr>
              <a:t>For å justere bildet trykk på «beskjær og fyll-knappen». Unngå å strekke bildet</a:t>
            </a: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sz="1200" b="0" i="0"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latin typeface="Arial Nova Light" panose="020F0302020204030204" pitchFamily="34" charset="0"/>
                <a:cs typeface="Arial Nova Light" panose="020F0302020204030204" pitchFamily="34" charset="0"/>
              </a:rPr>
              <a:t>Bilderettigheter: Det er ikke lov til å kopiere/bruke bilder uten å ha klarert med fotograf/eier av bildet</a:t>
            </a:r>
          </a:p>
          <a:p>
            <a:pPr marL="171450" marR="0" lvl="0" indent="-171450" algn="l" defTabSz="914248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 Light" panose="020B0304020202020204" pitchFamily="34" charset="0"/>
              </a:rPr>
              <a:t>Alternativt klikk i «ramme 2» og sett inn ønsket graf/tabell eller benytt rammen som et tekstfelt. Husk at du kan lage graf/tabell i </a:t>
            </a:r>
            <a:r>
              <a:rPr lang="nb-NO" sz="1200" b="0" i="0" err="1">
                <a:solidFill>
                  <a:schemeClr val="tx1"/>
                </a:solidFill>
                <a:latin typeface="Arial Nova Light" panose="020B0304020202020204" pitchFamily="34" charset="0"/>
              </a:rPr>
              <a:t>PowerBi</a:t>
            </a:r>
            <a:r>
              <a:rPr lang="nb-NO" sz="1200" b="0" i="0">
                <a:solidFill>
                  <a:schemeClr val="tx1"/>
                </a:solidFill>
                <a:latin typeface="Arial Nova Light" panose="020B0304020202020204" pitchFamily="34" charset="0"/>
              </a:rPr>
              <a:t>. Lim inn i rammen</a:t>
            </a:r>
          </a:p>
          <a:p>
            <a:pPr marL="171450" marR="0" lvl="0" indent="-171450" algn="l" defTabSz="914248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 Light" panose="020B0304020202020204" pitchFamily="34" charset="0"/>
              </a:rPr>
              <a:t>NHOs grafer har definerte farger</a:t>
            </a:r>
          </a:p>
          <a:p>
            <a:pPr marL="0" marR="0" lvl="0" indent="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sz="1200" b="0" i="0">
              <a:solidFill>
                <a:schemeClr val="tx1"/>
              </a:solidFill>
              <a:latin typeface="Arial Nova" panose="020B0504020202020204" pitchFamily="34" charset="0"/>
            </a:endParaRPr>
          </a:p>
          <a:p>
            <a:pPr marL="0" marR="0" lvl="0" indent="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" panose="020B0504020202020204" pitchFamily="34" charset="0"/>
              </a:rPr>
              <a:t>Logo</a:t>
            </a:r>
            <a:r>
              <a:rPr lang="nb-NO" sz="1200" b="0" i="0">
                <a:solidFill>
                  <a:schemeClr val="tx1"/>
                </a:solidFill>
                <a:latin typeface="Arial Nova Light" panose="020F0302020204030204" pitchFamily="34" charset="0"/>
                <a:cs typeface="Arial Nova Light" panose="020F0302020204030204" pitchFamily="34" charset="0"/>
              </a:rPr>
              <a:t> </a:t>
            </a: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latin typeface="Arial Nova Light" panose="020F0302020204030204" pitchFamily="34" charset="0"/>
                <a:cs typeface="Arial Nova Light" panose="020F0302020204030204" pitchFamily="34" charset="0"/>
              </a:rPr>
              <a:t>Bruk logovelgeren for å sette rett logo på bildet. Sort på lyst bilde og hvit for mørkt bilde</a:t>
            </a:r>
          </a:p>
          <a:p>
            <a:pPr marL="0" marR="0" lvl="0" indent="0" algn="l" defTabSz="914248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sz="1200" b="0" i="0"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0" marR="0" lvl="0" indent="0" algn="l" defTabSz="914248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 Light" panose="020B0304020202020204" pitchFamily="34" charset="0"/>
              </a:rPr>
              <a:t>Se eventuelt etter alternativ mal</a:t>
            </a:r>
            <a:endParaRPr lang="nb-NO" sz="1200" b="0" i="0">
              <a:solidFill>
                <a:schemeClr val="tx1"/>
              </a:solidFill>
              <a:latin typeface="Arial Nova Light" panose="020F0302020204030204" pitchFamily="34" charset="0"/>
              <a:cs typeface="Arial Nova Light" panose="020F0302020204030204" pitchFamily="34" charset="0"/>
            </a:endParaRPr>
          </a:p>
        </p:txBody>
      </p:sp>
      <p:sp>
        <p:nvSpPr>
          <p:cNvPr id="23" name="Slide Number Placeholder 6">
            <a:extLst>
              <a:ext uri="{FF2B5EF4-FFF2-40B4-BE49-F238E27FC236}">
                <a16:creationId xmlns:a16="http://schemas.microsoft.com/office/drawing/2014/main" id="{E11103DD-F805-76BC-BD58-7687C3FCA053}"/>
              </a:ext>
            </a:extLst>
          </p:cNvPr>
          <p:cNvSpPr txBox="1">
            <a:spLocks/>
          </p:cNvSpPr>
          <p:nvPr userDrawn="1"/>
        </p:nvSpPr>
        <p:spPr>
          <a:xfrm>
            <a:off x="11571297" y="6491385"/>
            <a:ext cx="264293" cy="184666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defPPr>
              <a:defRPr lang="en-US"/>
            </a:defPPr>
            <a:lvl1pPr marL="0" algn="r" defTabSz="914248" rtl="0" eaLnBrk="1" latinLnBrk="0" hangingPunct="1"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124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48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71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95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619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743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866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90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7B102EC-AAEC-484C-8A9B-B15A6B4E7EEA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930115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042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For den som skriver mye (negativ) Lyse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ssholder for bilde 2">
            <a:extLst>
              <a:ext uri="{FF2B5EF4-FFF2-40B4-BE49-F238E27FC236}">
                <a16:creationId xmlns:a16="http://schemas.microsoft.com/office/drawing/2014/main" id="{D01C26C7-B78D-DF4E-B940-FE5E9FB2C47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010750" y="2"/>
            <a:ext cx="4181250" cy="6857999"/>
          </a:xfrm>
          <a:solidFill>
            <a:schemeClr val="bg1"/>
          </a:solidFill>
        </p:spPr>
        <p:txBody>
          <a:bodyPr>
            <a:normAutofit/>
          </a:bodyPr>
          <a:lstStyle>
            <a:lvl1pPr marL="0" marR="0" indent="0" algn="l" defTabSz="914248" rtl="0" eaLnBrk="1" fontAlgn="auto" latinLnBrk="0" hangingPunct="1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50" b="0" i="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</a:defRPr>
            </a:lvl1pPr>
          </a:lstStyle>
          <a:p>
            <a:pPr marL="0" marR="0" lvl="0" indent="0" algn="l" defTabSz="914248" rtl="0" eaLnBrk="1" fontAlgn="auto" latinLnBrk="0" hangingPunct="1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350"/>
              <a:t>Ramme 1: Velg heldekkende bilde via «Sett inn» - «Bilde». Klikk bort «Ramme 2»</a:t>
            </a:r>
          </a:p>
          <a:p>
            <a:pPr marL="0" marR="0" lvl="0" indent="0" algn="l" defTabSz="914248" rtl="0" eaLnBrk="1" fontAlgn="auto" latinLnBrk="0" hangingPunct="1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350"/>
              <a:t>NB! Husk riktig valg av logo-farge</a:t>
            </a:r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898EA99D-FB4D-2A4C-AD95-23EA5EBA5078}"/>
              </a:ext>
            </a:extLst>
          </p:cNvPr>
          <p:cNvSpPr/>
          <p:nvPr/>
        </p:nvSpPr>
        <p:spPr>
          <a:xfrm>
            <a:off x="0" y="-12502"/>
            <a:ext cx="8007239" cy="6883003"/>
          </a:xfrm>
          <a:prstGeom prst="rect">
            <a:avLst/>
          </a:prstGeom>
          <a:solidFill>
            <a:schemeClr val="accent3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4D58595-D507-46BE-9A68-223EDA6B1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DAD648FF-C518-1E46-A070-EB6A85AF4545}" type="datetime1">
              <a:rPr lang="nb-NO" smtClean="0"/>
              <a:t>17.02.2025</a:t>
            </a:fld>
            <a:endParaRPr lang="nb-NO"/>
          </a:p>
        </p:txBody>
      </p:sp>
      <p:sp>
        <p:nvSpPr>
          <p:cNvPr id="15" name="Plassholder for innhold 2">
            <a:extLst>
              <a:ext uri="{FF2B5EF4-FFF2-40B4-BE49-F238E27FC236}">
                <a16:creationId xmlns:a16="http://schemas.microsoft.com/office/drawing/2014/main" id="{EBBD25A2-6EF2-2C42-BE58-FD32388CCDC6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8203717" y="1893458"/>
            <a:ext cx="3313119" cy="441245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+mn-lt"/>
              </a:defRPr>
            </a:lvl1pPr>
            <a:lvl2pPr marL="457124" indent="0">
              <a:buNone/>
              <a:defRPr sz="1350">
                <a:latin typeface="Arial Nova Light" panose="020B0304020202020204" pitchFamily="34" charset="0"/>
              </a:defRPr>
            </a:lvl2pPr>
            <a:lvl3pPr marL="914248" indent="0">
              <a:buNone/>
              <a:defRPr sz="1350">
                <a:latin typeface="Arial Nova Light" panose="020B0304020202020204" pitchFamily="34" charset="0"/>
              </a:defRPr>
            </a:lvl3pPr>
            <a:lvl4pPr marL="1371371" indent="0">
              <a:buNone/>
              <a:defRPr sz="1350">
                <a:latin typeface="Arial Nova Light" panose="020B0304020202020204" pitchFamily="34" charset="0"/>
              </a:defRPr>
            </a:lvl4pPr>
            <a:lvl5pPr marL="1828495" indent="0">
              <a:buNone/>
              <a:defRPr sz="1350">
                <a:latin typeface="Arial Nova Light" panose="020B0304020202020204" pitchFamily="34" charset="0"/>
              </a:defRPr>
            </a:lvl5pPr>
          </a:lstStyle>
          <a:p>
            <a:pPr lvl="0"/>
            <a:r>
              <a:rPr lang="nb-NO"/>
              <a:t>Ramme 2: Klikk for å skrive tekst i malen. Klikk ikonene for graf/tabell i malen</a:t>
            </a:r>
          </a:p>
        </p:txBody>
      </p:sp>
      <p:sp>
        <p:nvSpPr>
          <p:cNvPr id="18" name="Plassholder for tekst 8">
            <a:extLst>
              <a:ext uri="{FF2B5EF4-FFF2-40B4-BE49-F238E27FC236}">
                <a16:creationId xmlns:a16="http://schemas.microsoft.com/office/drawing/2014/main" id="{50845AA3-7D51-EA4A-BAEE-004FCE9160E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74123" y="1888695"/>
            <a:ext cx="7016749" cy="4412456"/>
          </a:xfrm>
          <a:prstGeom prst="rect">
            <a:avLst/>
          </a:prstGeom>
        </p:spPr>
        <p:txBody>
          <a:bodyPr lIns="0" tIns="0" rIns="0" bIns="0" numCol="2" spcCol="360000">
            <a:noAutofit/>
          </a:bodyPr>
          <a:lstStyle>
            <a:lvl1pPr marL="0" indent="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  <a:defRPr sz="1400" b="0" i="0" u="none" cap="none">
                <a:solidFill>
                  <a:schemeClr val="tx1"/>
                </a:solidFill>
                <a:latin typeface="+mn-lt"/>
              </a:defRPr>
            </a:lvl1pPr>
            <a:lvl2pPr marL="457124" indent="0">
              <a:buNone/>
              <a:defRPr/>
            </a:lvl2pPr>
          </a:lstStyle>
          <a:p>
            <a:pPr marL="0" marR="0" lvl="0" indent="0" algn="l" defTabSz="914248" rtl="0" eaLnBrk="1" fontAlgn="auto" latinLnBrk="0" hangingPunct="1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for å skrive tekst i malen, tekstfeltet går over 2 spalter.</a:t>
            </a:r>
          </a:p>
        </p:txBody>
      </p:sp>
      <p:sp>
        <p:nvSpPr>
          <p:cNvPr id="19" name="Plassholder for tekst 7">
            <a:extLst>
              <a:ext uri="{FF2B5EF4-FFF2-40B4-BE49-F238E27FC236}">
                <a16:creationId xmlns:a16="http://schemas.microsoft.com/office/drawing/2014/main" id="{D366DEC4-23BB-164D-99D6-1FF1E730509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74124" y="310063"/>
            <a:ext cx="6028656" cy="207413"/>
          </a:xfrm>
        </p:spPr>
        <p:txBody>
          <a:bodyPr>
            <a:noAutofit/>
          </a:bodyPr>
          <a:lstStyle>
            <a:lvl1pPr marL="0" indent="0">
              <a:buNone/>
              <a:defRPr sz="1350" b="0">
                <a:solidFill>
                  <a:schemeClr val="tx2"/>
                </a:solidFill>
              </a:defRPr>
            </a:lvl1pPr>
          </a:lstStyle>
          <a:p>
            <a:pPr lvl="0"/>
            <a:r>
              <a:rPr lang="nb-NO"/>
              <a:t>Emne</a:t>
            </a:r>
          </a:p>
        </p:txBody>
      </p:sp>
      <p:sp>
        <p:nvSpPr>
          <p:cNvPr id="20" name="Tittel 1">
            <a:extLst>
              <a:ext uri="{FF2B5EF4-FFF2-40B4-BE49-F238E27FC236}">
                <a16:creationId xmlns:a16="http://schemas.microsoft.com/office/drawing/2014/main" id="{1AD7B537-90F0-6748-ABB4-8B8FA6391E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4124" y="845605"/>
            <a:ext cx="7016749" cy="438581"/>
          </a:xfrm>
        </p:spPr>
        <p:txBody>
          <a:bodyPr wrap="square" lIns="0" tIns="0" rIns="0" bIns="0" anchor="t">
            <a:noAutofit/>
          </a:bodyPr>
          <a:lstStyle>
            <a:lvl1pPr>
              <a:lnSpc>
                <a:spcPct val="100000"/>
              </a:lnSpc>
              <a:defRPr sz="2850"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tittel, 2 linjer</a:t>
            </a:r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A627010E-2AB3-A897-4928-0A24CB34C3F9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>
          <a:xfrm>
            <a:off x="674125" y="6479747"/>
            <a:ext cx="7016747" cy="20774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algn="l"/>
            <a:endParaRPr lang="nb-NO"/>
          </a:p>
        </p:txBody>
      </p:sp>
      <p:pic>
        <p:nvPicPr>
          <p:cNvPr id="14" name="logo_hvit" hidden="1">
            <a:extLst>
              <a:ext uri="{FF2B5EF4-FFF2-40B4-BE49-F238E27FC236}">
                <a16:creationId xmlns:a16="http://schemas.microsoft.com/office/drawing/2014/main" id="{82D727E8-5A13-39B5-BB8A-4C6BB70F3B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82379" y="295769"/>
            <a:ext cx="869322" cy="205912"/>
          </a:xfrm>
          <a:prstGeom prst="rect">
            <a:avLst/>
          </a:prstGeom>
        </p:spPr>
      </p:pic>
      <p:pic>
        <p:nvPicPr>
          <p:cNvPr id="16" name="logo_blaa" descr="Shape&#10;&#10;Description automatically generated with medium confidence" hidden="1">
            <a:extLst>
              <a:ext uri="{FF2B5EF4-FFF2-40B4-BE49-F238E27FC236}">
                <a16:creationId xmlns:a16="http://schemas.microsoft.com/office/drawing/2014/main" id="{33F39847-60CE-741B-F9E4-E7C0C5F20D7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2380" y="295770"/>
            <a:ext cx="862385" cy="205912"/>
          </a:xfrm>
          <a:prstGeom prst="rect">
            <a:avLst/>
          </a:prstGeom>
        </p:spPr>
      </p:pic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827F9F11-A4E6-0F39-0D69-7348CF5B98B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0982380" y="295770"/>
            <a:ext cx="868085" cy="205912"/>
          </a:xfrm>
          <a:blipFill>
            <a:blip r:embed="rId5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 </a:t>
            </a:r>
            <a:endParaRPr lang="nb-NO"/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DE324FC0-23DF-C3CE-0E76-7EEBC0B13F2A}"/>
              </a:ext>
            </a:extLst>
          </p:cNvPr>
          <p:cNvSpPr/>
          <p:nvPr userDrawn="1"/>
        </p:nvSpPr>
        <p:spPr>
          <a:xfrm>
            <a:off x="12386178" y="0"/>
            <a:ext cx="4248192" cy="7140096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lvl="0"/>
            <a:r>
              <a:rPr lang="nb-NO" sz="1200" b="0"/>
              <a:t>Tittel, 2 spalter tekstfelt og alternativ høyre spalte </a:t>
            </a: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 Light" panose="020B0304020202020204" pitchFamily="34" charset="0"/>
              </a:rPr>
              <a:t>Bruk kort og presis tittel. En tittel skal ikke overstige to linjer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nb-NO" sz="1200" b="0" i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b-NO" sz="1200" b="0" i="0">
                <a:solidFill>
                  <a:schemeClr val="tx1"/>
                </a:solidFill>
                <a:latin typeface="Arial Nova Light" panose="020B0304020202020204" pitchFamily="34" charset="0"/>
              </a:rPr>
              <a:t>Tekstfargen i NHOs presentasjoner er blå, sort og hvit – følg malen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nb-NO" sz="1200" b="0" i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b-NO" sz="1200" b="0" i="0">
                <a:solidFill>
                  <a:schemeClr val="tx1"/>
                </a:solidFill>
                <a:latin typeface="Arial Nova Light" panose="020B0304020202020204" pitchFamily="34" charset="0"/>
              </a:rPr>
              <a:t>Sekundærfarger skal </a:t>
            </a:r>
            <a:r>
              <a:rPr lang="nb-NO" sz="1200" b="0" i="0">
                <a:solidFill>
                  <a:schemeClr val="tx1"/>
                </a:solidFill>
                <a:latin typeface="Arial Nova" panose="020B0504020202020204" pitchFamily="34" charset="0"/>
              </a:rPr>
              <a:t>kun </a:t>
            </a:r>
            <a:r>
              <a:rPr lang="nb-NO" sz="1200" b="0" i="0">
                <a:solidFill>
                  <a:schemeClr val="tx1"/>
                </a:solidFill>
                <a:latin typeface="Arial Nova Light" panose="020B0304020202020204" pitchFamily="34" charset="0"/>
              </a:rPr>
              <a:t>benyttes i figurer og ikoner. Fargene finner du som egendefinerte farger i figurfyll eller figuromriss</a:t>
            </a:r>
          </a:p>
          <a:p>
            <a:pPr marL="0" marR="0" lvl="0" indent="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sz="1200" b="0" i="0">
              <a:solidFill>
                <a:schemeClr val="tx1"/>
              </a:solidFill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0" marR="0" lvl="0" indent="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" panose="020B0504020202020204" pitchFamily="34" charset="0"/>
              </a:rPr>
              <a:t>Bilde</a:t>
            </a:r>
            <a:r>
              <a:rPr lang="nb-NO" sz="1200" b="0" i="0">
                <a:solidFill>
                  <a:schemeClr val="tx1"/>
                </a:solidFill>
                <a:latin typeface="Arial Nova Light" panose="020F0302020204030204" pitchFamily="34" charset="0"/>
                <a:cs typeface="Arial Nova Light" panose="020F0302020204030204" pitchFamily="34" charset="0"/>
              </a:rPr>
              <a:t> </a:t>
            </a: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 Light" panose="020B0304020202020204" pitchFamily="34" charset="0"/>
              </a:rPr>
              <a:t>For å sette inn et heldekkende bilde klikk bort «ramme 2». Klikk så på bildeikonet og velg et bilde som passer til høydeformat. </a:t>
            </a:r>
            <a:r>
              <a:rPr lang="nb-NO" sz="1200" b="0" i="0">
                <a:latin typeface="Arial Nova Light" panose="020B0304020202020204" pitchFamily="34" charset="0"/>
              </a:rPr>
              <a:t>Juster bildet med bildeverktøyet slik at det blir riktig</a:t>
            </a:r>
          </a:p>
          <a:p>
            <a:pPr marL="0" marR="0" lvl="0" indent="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sz="1200" b="0" i="0"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latin typeface="Arial Nova Light" panose="020F0302020204030204" pitchFamily="34" charset="0"/>
                <a:cs typeface="Arial Nova Light" panose="020F0302020204030204" pitchFamily="34" charset="0"/>
              </a:rPr>
              <a:t>Se at bildet er skarpt, unngå å trekke i rammene. Juster bildet med bildeverktøyet slik at det blir riktig</a:t>
            </a: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sz="1200" b="0" i="0"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 Light" panose="020F0302020204030204" pitchFamily="34" charset="0"/>
                <a:cs typeface="Arial Nova Light" panose="020F0302020204030204" pitchFamily="34" charset="0"/>
              </a:rPr>
              <a:t>For å justere bildet trykk på «beskjær og fyll-knappen». Unngå å strekke bildet</a:t>
            </a: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sz="1200" b="0" i="0"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latin typeface="Arial Nova Light" panose="020F0302020204030204" pitchFamily="34" charset="0"/>
                <a:cs typeface="Arial Nova Light" panose="020F0302020204030204" pitchFamily="34" charset="0"/>
              </a:rPr>
              <a:t>Bilderettigheter: Det er ikke lov til å kopiere/bruke bilder uten å ha klarert med fotograf/eier av bildet</a:t>
            </a:r>
          </a:p>
          <a:p>
            <a:pPr marL="171450" marR="0" lvl="0" indent="-171450" algn="l" defTabSz="914248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 Light" panose="020B0304020202020204" pitchFamily="34" charset="0"/>
              </a:rPr>
              <a:t>Alternativt klikk i «ramme 2» og sett inn ønsket graf/tabell eller benytt rammen som et tekstfelt. Husk at du kan lage graf/tabell i </a:t>
            </a:r>
            <a:r>
              <a:rPr lang="nb-NO" sz="1200" b="0" i="0" err="1">
                <a:solidFill>
                  <a:schemeClr val="tx1"/>
                </a:solidFill>
                <a:latin typeface="Arial Nova Light" panose="020B0304020202020204" pitchFamily="34" charset="0"/>
              </a:rPr>
              <a:t>PowerBi</a:t>
            </a:r>
            <a:r>
              <a:rPr lang="nb-NO" sz="1200" b="0" i="0">
                <a:solidFill>
                  <a:schemeClr val="tx1"/>
                </a:solidFill>
                <a:latin typeface="Arial Nova Light" panose="020B0304020202020204" pitchFamily="34" charset="0"/>
              </a:rPr>
              <a:t>. Lim inn i rammen</a:t>
            </a:r>
          </a:p>
          <a:p>
            <a:pPr marL="171450" marR="0" lvl="0" indent="-171450" algn="l" defTabSz="914248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 Light" panose="020B0304020202020204" pitchFamily="34" charset="0"/>
              </a:rPr>
              <a:t>NHOs grafer har definerte farger</a:t>
            </a:r>
          </a:p>
          <a:p>
            <a:pPr marL="0" marR="0" lvl="0" indent="0" algn="l" defTabSz="914248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" panose="020B0504020202020204" pitchFamily="34" charset="0"/>
              </a:rPr>
              <a:t>Logo</a:t>
            </a:r>
            <a:r>
              <a:rPr lang="nb-NO" sz="1200" b="0" i="0">
                <a:solidFill>
                  <a:schemeClr val="tx1"/>
                </a:solidFill>
                <a:latin typeface="Arial Nova Light" panose="020F0302020204030204" pitchFamily="34" charset="0"/>
                <a:cs typeface="Arial Nova Light" panose="020F0302020204030204" pitchFamily="34" charset="0"/>
              </a:rPr>
              <a:t> </a:t>
            </a: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latin typeface="Arial Nova Light" panose="020F0302020204030204" pitchFamily="34" charset="0"/>
                <a:cs typeface="Arial Nova Light" panose="020F0302020204030204" pitchFamily="34" charset="0"/>
              </a:rPr>
              <a:t>Bruk logovelgeren for å sette rett logo på bildet. Sort på lyst bilde og hvit for mørkt bilde</a:t>
            </a:r>
          </a:p>
          <a:p>
            <a:pPr marL="0" marR="0" lvl="0" indent="0" algn="l" defTabSz="914248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sz="1200" b="0" i="0"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0" marR="0" lvl="0" indent="0" algn="l" defTabSz="914248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 Light" panose="020B0304020202020204" pitchFamily="34" charset="0"/>
              </a:rPr>
              <a:t>Se eventuelt etter alternativ mal</a:t>
            </a:r>
            <a:endParaRPr lang="nb-NO" sz="1200" b="0" i="0">
              <a:solidFill>
                <a:schemeClr val="tx1"/>
              </a:solidFill>
              <a:latin typeface="Arial Nova" panose="020B0504020202020204" pitchFamily="34" charset="0"/>
            </a:endParaRPr>
          </a:p>
          <a:p>
            <a:pPr marL="0" marR="0" lvl="0" indent="0" algn="l" defTabSz="914248" rtl="0" eaLnBrk="1" fontAlgn="auto" latinLnBrk="0" hangingPunct="1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sz="1200" b="0" i="0">
              <a:solidFill>
                <a:schemeClr val="tx1"/>
              </a:solidFill>
              <a:latin typeface="Arial Nova Light" panose="020F0302020204030204" pitchFamily="34" charset="0"/>
              <a:cs typeface="Arial Nova Light" panose="020F0302020204030204" pitchFamily="34" charset="0"/>
            </a:endParaRPr>
          </a:p>
        </p:txBody>
      </p:sp>
      <p:sp>
        <p:nvSpPr>
          <p:cNvPr id="21" name="Slide Number Placeholder 6">
            <a:extLst>
              <a:ext uri="{FF2B5EF4-FFF2-40B4-BE49-F238E27FC236}">
                <a16:creationId xmlns:a16="http://schemas.microsoft.com/office/drawing/2014/main" id="{F571FF18-C9D8-1AB4-15F2-32AD402EEB6B}"/>
              </a:ext>
            </a:extLst>
          </p:cNvPr>
          <p:cNvSpPr txBox="1">
            <a:spLocks/>
          </p:cNvSpPr>
          <p:nvPr userDrawn="1"/>
        </p:nvSpPr>
        <p:spPr>
          <a:xfrm>
            <a:off x="11571297" y="6491385"/>
            <a:ext cx="264293" cy="184666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defPPr>
              <a:defRPr lang="en-US"/>
            </a:defPPr>
            <a:lvl1pPr marL="0" algn="r" defTabSz="914248" rtl="0" eaLnBrk="1" latinLnBrk="0" hangingPunct="1"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124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48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71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95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619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743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866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90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7B102EC-AAEC-484C-8A9B-B15A6B4E7EEA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148854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042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med nummerering Blå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rihåndsform: figur 7">
            <a:extLst>
              <a:ext uri="{FF2B5EF4-FFF2-40B4-BE49-F238E27FC236}">
                <a16:creationId xmlns:a16="http://schemas.microsoft.com/office/drawing/2014/main" id="{AF75D059-EF81-F44F-A4E5-B2E84216DB6A}"/>
              </a:ext>
            </a:extLst>
          </p:cNvPr>
          <p:cNvSpPr/>
          <p:nvPr/>
        </p:nvSpPr>
        <p:spPr>
          <a:xfrm>
            <a:off x="0" y="7975"/>
            <a:ext cx="8011119" cy="6883004"/>
          </a:xfrm>
          <a:custGeom>
            <a:avLst/>
            <a:gdLst>
              <a:gd name="connsiteX0" fmla="*/ 0 w 10682536"/>
              <a:gd name="connsiteY0" fmla="*/ 0 h 9177338"/>
              <a:gd name="connsiteX1" fmla="*/ 9329058 w 10682536"/>
              <a:gd name="connsiteY1" fmla="*/ 0 h 9177338"/>
              <a:gd name="connsiteX2" fmla="*/ 9527730 w 10682536"/>
              <a:gd name="connsiteY2" fmla="*/ 0 h 9177338"/>
              <a:gd name="connsiteX3" fmla="*/ 10682536 w 10682536"/>
              <a:gd name="connsiteY3" fmla="*/ 0 h 9177338"/>
              <a:gd name="connsiteX4" fmla="*/ 10682536 w 10682536"/>
              <a:gd name="connsiteY4" fmla="*/ 2504017 h 9177338"/>
              <a:gd name="connsiteX5" fmla="*/ 10682536 w 10682536"/>
              <a:gd name="connsiteY5" fmla="*/ 2688771 h 9177338"/>
              <a:gd name="connsiteX6" fmla="*/ 10682536 w 10682536"/>
              <a:gd name="connsiteY6" fmla="*/ 5399617 h 9177338"/>
              <a:gd name="connsiteX7" fmla="*/ 10676831 w 10682536"/>
              <a:gd name="connsiteY7" fmla="*/ 5399617 h 9177338"/>
              <a:gd name="connsiteX8" fmla="*/ 10676831 w 10682536"/>
              <a:gd name="connsiteY8" fmla="*/ 5423668 h 9177338"/>
              <a:gd name="connsiteX9" fmla="*/ 10653632 w 10682536"/>
              <a:gd name="connsiteY9" fmla="*/ 5423668 h 9177338"/>
              <a:gd name="connsiteX10" fmla="*/ 10653632 w 10682536"/>
              <a:gd name="connsiteY10" fmla="*/ 5467350 h 9177338"/>
              <a:gd name="connsiteX11" fmla="*/ 10652356 w 10682536"/>
              <a:gd name="connsiteY11" fmla="*/ 5467350 h 9177338"/>
              <a:gd name="connsiteX12" fmla="*/ 10652356 w 10682536"/>
              <a:gd name="connsiteY12" fmla="*/ 5485580 h 9177338"/>
              <a:gd name="connsiteX13" fmla="*/ 10610850 w 10682536"/>
              <a:gd name="connsiteY13" fmla="*/ 5485580 h 9177338"/>
              <a:gd name="connsiteX14" fmla="*/ 10610850 w 10682536"/>
              <a:gd name="connsiteY14" fmla="*/ 5581650 h 9177338"/>
              <a:gd name="connsiteX15" fmla="*/ 10572584 w 10682536"/>
              <a:gd name="connsiteY15" fmla="*/ 5581650 h 9177338"/>
              <a:gd name="connsiteX16" fmla="*/ 10572584 w 10682536"/>
              <a:gd name="connsiteY16" fmla="*/ 5584564 h 9177338"/>
              <a:gd name="connsiteX17" fmla="*/ 10577820 w 10682536"/>
              <a:gd name="connsiteY17" fmla="*/ 5584692 h 9177338"/>
              <a:gd name="connsiteX18" fmla="*/ 10572584 w 10682536"/>
              <a:gd name="connsiteY18" fmla="*/ 5593151 h 9177338"/>
              <a:gd name="connsiteX19" fmla="*/ 10572584 w 10682536"/>
              <a:gd name="connsiteY19" fmla="*/ 5593266 h 9177338"/>
              <a:gd name="connsiteX20" fmla="*/ 10572513 w 10682536"/>
              <a:gd name="connsiteY20" fmla="*/ 5593266 h 9177338"/>
              <a:gd name="connsiteX21" fmla="*/ 10332083 w 10682536"/>
              <a:gd name="connsiteY21" fmla="*/ 5981700 h 9177338"/>
              <a:gd name="connsiteX22" fmla="*/ 9963148 w 10682536"/>
              <a:gd name="connsiteY22" fmla="*/ 6883400 h 9177338"/>
              <a:gd name="connsiteX23" fmla="*/ 9838530 w 10682536"/>
              <a:gd name="connsiteY23" fmla="*/ 7588250 h 9177338"/>
              <a:gd name="connsiteX24" fmla="*/ 9874249 w 10682536"/>
              <a:gd name="connsiteY24" fmla="*/ 8115300 h 9177338"/>
              <a:gd name="connsiteX25" fmla="*/ 10083799 w 10682536"/>
              <a:gd name="connsiteY25" fmla="*/ 8686800 h 9177338"/>
              <a:gd name="connsiteX26" fmla="*/ 10325099 w 10682536"/>
              <a:gd name="connsiteY26" fmla="*/ 9017000 h 9177338"/>
              <a:gd name="connsiteX27" fmla="*/ 10499238 w 10682536"/>
              <a:gd name="connsiteY27" fmla="*/ 9177338 h 9177338"/>
              <a:gd name="connsiteX28" fmla="*/ 9527730 w 10682536"/>
              <a:gd name="connsiteY28" fmla="*/ 9165659 h 9177338"/>
              <a:gd name="connsiteX29" fmla="*/ 9527730 w 10682536"/>
              <a:gd name="connsiteY29" fmla="*/ 9177338 h 9177338"/>
              <a:gd name="connsiteX30" fmla="*/ 0 w 10682536"/>
              <a:gd name="connsiteY30" fmla="*/ 9177338 h 9177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0682536" h="9177338">
                <a:moveTo>
                  <a:pt x="0" y="0"/>
                </a:moveTo>
                <a:lnTo>
                  <a:pt x="9329058" y="0"/>
                </a:lnTo>
                <a:lnTo>
                  <a:pt x="9527730" y="0"/>
                </a:lnTo>
                <a:lnTo>
                  <a:pt x="10682536" y="0"/>
                </a:lnTo>
                <a:lnTo>
                  <a:pt x="10682536" y="2504017"/>
                </a:lnTo>
                <a:lnTo>
                  <a:pt x="10682536" y="2688771"/>
                </a:lnTo>
                <a:lnTo>
                  <a:pt x="10682536" y="5399617"/>
                </a:lnTo>
                <a:lnTo>
                  <a:pt x="10676831" y="5399617"/>
                </a:lnTo>
                <a:lnTo>
                  <a:pt x="10676831" y="5423668"/>
                </a:lnTo>
                <a:lnTo>
                  <a:pt x="10653632" y="5423668"/>
                </a:lnTo>
                <a:lnTo>
                  <a:pt x="10653632" y="5467350"/>
                </a:lnTo>
                <a:lnTo>
                  <a:pt x="10652356" y="5467350"/>
                </a:lnTo>
                <a:lnTo>
                  <a:pt x="10652356" y="5485580"/>
                </a:lnTo>
                <a:lnTo>
                  <a:pt x="10610850" y="5485580"/>
                </a:lnTo>
                <a:lnTo>
                  <a:pt x="10610850" y="5581650"/>
                </a:lnTo>
                <a:lnTo>
                  <a:pt x="10572584" y="5581650"/>
                </a:lnTo>
                <a:lnTo>
                  <a:pt x="10572584" y="5584564"/>
                </a:lnTo>
                <a:lnTo>
                  <a:pt x="10577820" y="5584692"/>
                </a:lnTo>
                <a:lnTo>
                  <a:pt x="10572584" y="5593151"/>
                </a:lnTo>
                <a:lnTo>
                  <a:pt x="10572584" y="5593266"/>
                </a:lnTo>
                <a:lnTo>
                  <a:pt x="10572513" y="5593266"/>
                </a:lnTo>
                <a:lnTo>
                  <a:pt x="10332083" y="5981700"/>
                </a:lnTo>
                <a:lnTo>
                  <a:pt x="9963148" y="6883400"/>
                </a:lnTo>
                <a:lnTo>
                  <a:pt x="9838530" y="7588250"/>
                </a:lnTo>
                <a:lnTo>
                  <a:pt x="9874249" y="8115300"/>
                </a:lnTo>
                <a:lnTo>
                  <a:pt x="10083799" y="8686800"/>
                </a:lnTo>
                <a:lnTo>
                  <a:pt x="10325099" y="9017000"/>
                </a:lnTo>
                <a:lnTo>
                  <a:pt x="10499238" y="9177338"/>
                </a:lnTo>
                <a:lnTo>
                  <a:pt x="9527730" y="9165659"/>
                </a:lnTo>
                <a:lnTo>
                  <a:pt x="9527730" y="9177338"/>
                </a:lnTo>
                <a:lnTo>
                  <a:pt x="0" y="917733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b-NO" sz="1350"/>
          </a:p>
        </p:txBody>
      </p:sp>
      <p:sp>
        <p:nvSpPr>
          <p:cNvPr id="30" name="Plassholder for tekst 7">
            <a:extLst>
              <a:ext uri="{FF2B5EF4-FFF2-40B4-BE49-F238E27FC236}">
                <a16:creationId xmlns:a16="http://schemas.microsoft.com/office/drawing/2014/main" id="{10C41E13-37E7-074F-8735-315A64AE3E8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6982" y="311547"/>
            <a:ext cx="6028656" cy="207413"/>
          </a:xfrm>
        </p:spPr>
        <p:txBody>
          <a:bodyPr>
            <a:noAutofit/>
          </a:bodyPr>
          <a:lstStyle>
            <a:lvl1pPr marL="0" indent="0">
              <a:buNone/>
              <a:defRPr sz="1350" b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Emne</a:t>
            </a:r>
          </a:p>
        </p:txBody>
      </p:sp>
      <p:sp>
        <p:nvSpPr>
          <p:cNvPr id="23" name="Plassholder for tekst 6">
            <a:extLst>
              <a:ext uri="{FF2B5EF4-FFF2-40B4-BE49-F238E27FC236}">
                <a16:creationId xmlns:a16="http://schemas.microsoft.com/office/drawing/2014/main" id="{5E6D5F26-FE98-394B-8983-35789456948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9066" y="2190956"/>
            <a:ext cx="469178" cy="469224"/>
          </a:xfrm>
          <a:prstGeom prst="ellipse">
            <a:avLst/>
          </a:prstGeom>
          <a:ln w="31750">
            <a:solidFill>
              <a:schemeClr val="bg1"/>
            </a:solidFill>
          </a:ln>
        </p:spPr>
        <p:txBody>
          <a:bodyPr>
            <a:noAutofit/>
          </a:bodyPr>
          <a:lstStyle>
            <a:lvl1pPr marL="0" indent="0" algn="ctr">
              <a:buNone/>
              <a:defRPr sz="2100">
                <a:solidFill>
                  <a:schemeClr val="bg2"/>
                </a:solidFill>
              </a:defRPr>
            </a:lvl1pPr>
          </a:lstStyle>
          <a:p>
            <a:pPr lvl="0"/>
            <a:r>
              <a:rPr lang="nb-NO"/>
              <a:t>0</a:t>
            </a:r>
          </a:p>
        </p:txBody>
      </p:sp>
      <p:sp>
        <p:nvSpPr>
          <p:cNvPr id="29" name="Plassholder for tekst 6">
            <a:extLst>
              <a:ext uri="{FF2B5EF4-FFF2-40B4-BE49-F238E27FC236}">
                <a16:creationId xmlns:a16="http://schemas.microsoft.com/office/drawing/2014/main" id="{33167BD0-901B-EE4D-A028-FEE2A232D1B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69066" y="2997104"/>
            <a:ext cx="469178" cy="469224"/>
          </a:xfrm>
          <a:prstGeom prst="ellipse">
            <a:avLst/>
          </a:prstGeom>
          <a:ln w="31750">
            <a:solidFill>
              <a:schemeClr val="bg1"/>
            </a:solidFill>
          </a:ln>
        </p:spPr>
        <p:txBody>
          <a:bodyPr>
            <a:noAutofit/>
          </a:bodyPr>
          <a:lstStyle>
            <a:lvl1pPr marL="0" indent="0" algn="ctr">
              <a:buNone/>
              <a:defRPr sz="21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0</a:t>
            </a:r>
            <a:endParaRPr lang="nb-NO"/>
          </a:p>
        </p:txBody>
      </p:sp>
      <p:sp>
        <p:nvSpPr>
          <p:cNvPr id="31" name="Plassholder for tekst 6">
            <a:extLst>
              <a:ext uri="{FF2B5EF4-FFF2-40B4-BE49-F238E27FC236}">
                <a16:creationId xmlns:a16="http://schemas.microsoft.com/office/drawing/2014/main" id="{D8D7B373-E1E1-A74E-BAA8-3DE065A3A9C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9066" y="3809486"/>
            <a:ext cx="469178" cy="469224"/>
          </a:xfrm>
          <a:prstGeom prst="ellipse">
            <a:avLst/>
          </a:prstGeom>
          <a:ln w="31750">
            <a:solidFill>
              <a:schemeClr val="bg1"/>
            </a:solidFill>
          </a:ln>
        </p:spPr>
        <p:txBody>
          <a:bodyPr>
            <a:noAutofit/>
          </a:bodyPr>
          <a:lstStyle>
            <a:lvl1pPr marL="0" indent="0" algn="ctr">
              <a:buNone/>
              <a:defRPr sz="21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0</a:t>
            </a:r>
            <a:endParaRPr lang="nb-NO"/>
          </a:p>
        </p:txBody>
      </p:sp>
      <p:sp>
        <p:nvSpPr>
          <p:cNvPr id="35" name="Plassholder for tekst 6">
            <a:extLst>
              <a:ext uri="{FF2B5EF4-FFF2-40B4-BE49-F238E27FC236}">
                <a16:creationId xmlns:a16="http://schemas.microsoft.com/office/drawing/2014/main" id="{8B511925-9A9D-FB4D-8E59-F0D29234561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69066" y="4615633"/>
            <a:ext cx="469178" cy="469224"/>
          </a:xfrm>
          <a:prstGeom prst="ellipse">
            <a:avLst/>
          </a:prstGeom>
          <a:ln w="31750">
            <a:solidFill>
              <a:schemeClr val="bg1"/>
            </a:solidFill>
          </a:ln>
        </p:spPr>
        <p:txBody>
          <a:bodyPr>
            <a:noAutofit/>
          </a:bodyPr>
          <a:lstStyle>
            <a:lvl1pPr marL="0" indent="0" algn="ctr">
              <a:buNone/>
              <a:defRPr sz="21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0</a:t>
            </a:r>
            <a:endParaRPr lang="nb-NO"/>
          </a:p>
        </p:txBody>
      </p:sp>
      <p:sp>
        <p:nvSpPr>
          <p:cNvPr id="36" name="Plassholder for tekst 6">
            <a:extLst>
              <a:ext uri="{FF2B5EF4-FFF2-40B4-BE49-F238E27FC236}">
                <a16:creationId xmlns:a16="http://schemas.microsoft.com/office/drawing/2014/main" id="{D5507D50-24EF-FF45-A0E5-A29707AE4A1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9066" y="5438109"/>
            <a:ext cx="469178" cy="469224"/>
          </a:xfrm>
          <a:prstGeom prst="ellipse">
            <a:avLst/>
          </a:prstGeom>
          <a:ln w="31750">
            <a:solidFill>
              <a:schemeClr val="bg1"/>
            </a:solidFill>
          </a:ln>
        </p:spPr>
        <p:txBody>
          <a:bodyPr>
            <a:noAutofit/>
          </a:bodyPr>
          <a:lstStyle>
            <a:lvl1pPr marL="0" indent="0" algn="ctr">
              <a:buNone/>
              <a:defRPr sz="21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0</a:t>
            </a:r>
            <a:endParaRPr lang="nb-NO"/>
          </a:p>
        </p:txBody>
      </p:sp>
      <p:sp>
        <p:nvSpPr>
          <p:cNvPr id="37" name="Plassholder for tekst 4">
            <a:extLst>
              <a:ext uri="{FF2B5EF4-FFF2-40B4-BE49-F238E27FC236}">
                <a16:creationId xmlns:a16="http://schemas.microsoft.com/office/drawing/2014/main" id="{196C76CE-7E02-8E47-9A11-670BA24AF34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431092" y="2222451"/>
            <a:ext cx="5273240" cy="406238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  <a:defRPr sz="2100" b="0" i="0" u="none" cap="none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nb-NO"/>
              <a:t>Klikk for å skrive tekst i malen</a:t>
            </a:r>
          </a:p>
        </p:txBody>
      </p:sp>
      <p:sp>
        <p:nvSpPr>
          <p:cNvPr id="38" name="Plassholder for tekst 7">
            <a:extLst>
              <a:ext uri="{FF2B5EF4-FFF2-40B4-BE49-F238E27FC236}">
                <a16:creationId xmlns:a16="http://schemas.microsoft.com/office/drawing/2014/main" id="{F30EE3B0-524E-A143-AD56-5D44CE1C045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431092" y="3028597"/>
            <a:ext cx="5273240" cy="406238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  <a:defRPr sz="2100" b="0" i="0" u="none" cap="none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nb-NO"/>
              <a:t>Klikk for å skrive tekst i malen</a:t>
            </a:r>
          </a:p>
        </p:txBody>
      </p:sp>
      <p:sp>
        <p:nvSpPr>
          <p:cNvPr id="39" name="Plassholder for tekst 9">
            <a:extLst>
              <a:ext uri="{FF2B5EF4-FFF2-40B4-BE49-F238E27FC236}">
                <a16:creationId xmlns:a16="http://schemas.microsoft.com/office/drawing/2014/main" id="{64BB6D40-C662-3A4D-951C-9AF412F3462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431092" y="3840979"/>
            <a:ext cx="5273240" cy="406238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  <a:defRPr sz="2100" b="0" i="0" u="none" cap="none">
                <a:solidFill>
                  <a:schemeClr val="bg2"/>
                </a:solidFill>
                <a:latin typeface="+mn-lt"/>
              </a:defRPr>
            </a:lvl1pPr>
            <a:lvl2pPr marL="457124" indent="0">
              <a:spcBef>
                <a:spcPts val="0"/>
              </a:spcBef>
              <a:buNone/>
              <a:defRPr/>
            </a:lvl2pPr>
          </a:lstStyle>
          <a:p>
            <a:pPr lvl="0"/>
            <a:r>
              <a:rPr lang="nb-NO"/>
              <a:t>Klikk for å skrive tekst i malen</a:t>
            </a:r>
          </a:p>
        </p:txBody>
      </p:sp>
      <p:sp>
        <p:nvSpPr>
          <p:cNvPr id="40" name="Plassholder for tekst 10">
            <a:extLst>
              <a:ext uri="{FF2B5EF4-FFF2-40B4-BE49-F238E27FC236}">
                <a16:creationId xmlns:a16="http://schemas.microsoft.com/office/drawing/2014/main" id="{C7E4941F-F0DD-9948-B469-0A7D1B8E795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431092" y="4647127"/>
            <a:ext cx="5273240" cy="406238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  <a:defRPr sz="2100" b="0" i="0" u="none" cap="none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nb-NO"/>
              <a:t>Klikk for å skrive tekst i malen</a:t>
            </a:r>
          </a:p>
        </p:txBody>
      </p:sp>
      <p:sp>
        <p:nvSpPr>
          <p:cNvPr id="41" name="Plassholder for tekst 23">
            <a:extLst>
              <a:ext uri="{FF2B5EF4-FFF2-40B4-BE49-F238E27FC236}">
                <a16:creationId xmlns:a16="http://schemas.microsoft.com/office/drawing/2014/main" id="{E80721EC-78F6-7B42-8CA0-1AE099445B3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431092" y="5469604"/>
            <a:ext cx="5273240" cy="406238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  <a:defRPr sz="2100" b="0" i="0" u="none" cap="none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nb-NO"/>
              <a:t>Klikk for å skrive tekst i malen</a:t>
            </a:r>
          </a:p>
        </p:txBody>
      </p:sp>
      <p:sp>
        <p:nvSpPr>
          <p:cNvPr id="42" name="Tittel 1">
            <a:extLst>
              <a:ext uri="{FF2B5EF4-FFF2-40B4-BE49-F238E27FC236}">
                <a16:creationId xmlns:a16="http://schemas.microsoft.com/office/drawing/2014/main" id="{20E66B2E-6D30-B545-A206-FCABCDF589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8697" y="845605"/>
            <a:ext cx="6028656" cy="438581"/>
          </a:xfrm>
        </p:spPr>
        <p:txBody>
          <a:bodyPr wrap="square" lIns="0" tIns="0" rIns="0" bIns="0" anchor="t">
            <a:noAutofit/>
          </a:bodyPr>
          <a:lstStyle>
            <a:lvl1pPr>
              <a:lnSpc>
                <a:spcPct val="100000"/>
              </a:lnSpc>
              <a:defRPr sz="2850">
                <a:solidFill>
                  <a:schemeClr val="bg2"/>
                </a:solidFill>
              </a:defRPr>
            </a:lvl1pPr>
          </a:lstStyle>
          <a:p>
            <a:r>
              <a:rPr lang="nb-NO"/>
              <a:t>Klikk for å redigere tittel, 2 linjer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AF7DCC-718B-FD81-3AE2-835D25E84E80}"/>
              </a:ext>
            </a:extLst>
          </p:cNvPr>
          <p:cNvSpPr>
            <a:spLocks noGrp="1"/>
          </p:cNvSpPr>
          <p:nvPr>
            <p:ph type="dt" sz="half" idx="38"/>
          </p:nvPr>
        </p:nvSpPr>
        <p:spPr/>
        <p:txBody>
          <a:bodyPr/>
          <a:lstStyle/>
          <a:p>
            <a:fld id="{04D601D7-FA8A-E144-8421-965B6F7CF5BB}" type="datetime1">
              <a:rPr lang="nb-NO" smtClean="0"/>
              <a:t>17.02.2025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884B7C-4C6C-5DEA-05E9-28CBF5D0730F}"/>
              </a:ext>
            </a:extLst>
          </p:cNvPr>
          <p:cNvSpPr>
            <a:spLocks noGrp="1"/>
          </p:cNvSpPr>
          <p:nvPr>
            <p:ph type="ftr" sz="quarter" idx="39"/>
          </p:nvPr>
        </p:nvSpPr>
        <p:spPr>
          <a:xfrm>
            <a:off x="674124" y="6479747"/>
            <a:ext cx="6028656" cy="20774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endParaRPr lang="nb-NO"/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DF85E463-552A-1CFF-BC80-2409FAC738E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364015" y="0"/>
            <a:ext cx="4826090" cy="6883002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3592" r="-73024" b="-7940"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en-GB"/>
          </a:p>
        </p:txBody>
      </p:sp>
      <p:pic>
        <p:nvPicPr>
          <p:cNvPr id="22" name="logo_hvit" hidden="1">
            <a:extLst>
              <a:ext uri="{FF2B5EF4-FFF2-40B4-BE49-F238E27FC236}">
                <a16:creationId xmlns:a16="http://schemas.microsoft.com/office/drawing/2014/main" id="{91C34215-E26F-398E-24AE-8C397F72A9F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82379" y="295769"/>
            <a:ext cx="869322" cy="205912"/>
          </a:xfrm>
          <a:prstGeom prst="rect">
            <a:avLst/>
          </a:prstGeom>
        </p:spPr>
      </p:pic>
      <p:pic>
        <p:nvPicPr>
          <p:cNvPr id="24" name="logo_blaa" descr="Shape&#10;&#10;Description automatically generated with medium confidence" hidden="1">
            <a:extLst>
              <a:ext uri="{FF2B5EF4-FFF2-40B4-BE49-F238E27FC236}">
                <a16:creationId xmlns:a16="http://schemas.microsoft.com/office/drawing/2014/main" id="{75DBAF38-9F19-9734-9CA0-DA468471165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2380" y="295770"/>
            <a:ext cx="862385" cy="205912"/>
          </a:xfrm>
          <a:prstGeom prst="rect">
            <a:avLst/>
          </a:prstGeom>
        </p:spPr>
      </p:pic>
      <p:sp>
        <p:nvSpPr>
          <p:cNvPr id="27" name="Rektangel 26">
            <a:extLst>
              <a:ext uri="{FF2B5EF4-FFF2-40B4-BE49-F238E27FC236}">
                <a16:creationId xmlns:a16="http://schemas.microsoft.com/office/drawing/2014/main" id="{830090B1-07B3-2EBD-787C-24E830CDAF02}"/>
              </a:ext>
            </a:extLst>
          </p:cNvPr>
          <p:cNvSpPr/>
          <p:nvPr userDrawn="1"/>
        </p:nvSpPr>
        <p:spPr>
          <a:xfrm>
            <a:off x="12412033" y="21773"/>
            <a:ext cx="4243110" cy="3246723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0" marR="0" lvl="0" indent="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" panose="020B0504020202020204" pitchFamily="34" charset="0"/>
              </a:rPr>
              <a:t>Tittel og agenda med tall</a:t>
            </a:r>
            <a:endParaRPr lang="nb-NO" sz="1200" b="0" i="0">
              <a:solidFill>
                <a:schemeClr val="tx1"/>
              </a:solidFill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 Light" panose="020F0302020204030204" pitchFamily="34" charset="0"/>
                <a:cs typeface="Arial Nova Light" panose="020F0302020204030204" pitchFamily="34" charset="0"/>
              </a:rPr>
              <a:t>Bruk kort og presis tittel. En tittel skal ikke overstige to linjer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nb-NO" sz="1200" b="0" i="0">
              <a:solidFill>
                <a:schemeClr val="tx1"/>
              </a:solidFill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b-NO" sz="1200" b="0" i="0">
                <a:solidFill>
                  <a:schemeClr val="tx1"/>
                </a:solidFill>
                <a:latin typeface="Arial Nova Light" panose="020F0302020204030204" pitchFamily="34" charset="0"/>
                <a:cs typeface="Arial Nova Light" panose="020F0302020204030204" pitchFamily="34" charset="0"/>
              </a:rPr>
              <a:t>Tekstfargen i NHOs presentasjoner er blå, sort og hvit – følg malen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nb-NO" sz="1200" b="0" i="0">
              <a:solidFill>
                <a:schemeClr val="tx1"/>
              </a:solidFill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b-NO" sz="1200" b="0" i="0">
                <a:solidFill>
                  <a:schemeClr val="tx1"/>
                </a:solidFill>
                <a:latin typeface="Arial Nova Light" panose="020F0302020204030204" pitchFamily="34" charset="0"/>
                <a:cs typeface="Arial Nova Light" panose="020F0302020204030204" pitchFamily="34" charset="0"/>
              </a:rPr>
              <a:t>Fyll inn tall i sirklene. Klikk bort sirklene om disse ikke skal brukes 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nb-NO" sz="1200" b="0" i="0">
              <a:solidFill>
                <a:schemeClr val="tx1"/>
              </a:solidFill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b-NO" sz="1200" b="0" i="0">
                <a:solidFill>
                  <a:schemeClr val="tx1"/>
                </a:solidFill>
                <a:latin typeface="Arial Nova Light" panose="020F0302020204030204" pitchFamily="34" charset="0"/>
                <a:cs typeface="Arial Nova Light" panose="020F0302020204030204" pitchFamily="34" charset="0"/>
              </a:rPr>
              <a:t>Sekundærfarger skal kun benyttes i figurer og ikoner. Fargene finner du som egendefinerte farger i figurfyll eller figuromriss</a:t>
            </a:r>
          </a:p>
          <a:p>
            <a:pPr marL="0" marR="0" lvl="0" indent="0" algn="l" defTabSz="914248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sz="1200" b="0" i="0"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0" marR="0" lvl="0" indent="0" algn="l" defTabSz="914248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 Light" panose="020B0304020202020204" pitchFamily="34" charset="0"/>
              </a:rPr>
              <a:t>Se eventuelt etter alternativ mal</a:t>
            </a:r>
            <a:endParaRPr lang="nb-NO" sz="1200" b="0" i="0">
              <a:solidFill>
                <a:schemeClr val="tx1"/>
              </a:solidFill>
              <a:latin typeface="Arial Nova" panose="020B0504020202020204" pitchFamily="34" charset="0"/>
            </a:endParaRPr>
          </a:p>
          <a:p>
            <a:pPr marL="0" marR="0" lvl="0" indent="0" algn="l" defTabSz="914248" rtl="0" eaLnBrk="1" fontAlgn="auto" latinLnBrk="0" hangingPunct="1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sz="1200" b="0" i="0">
              <a:solidFill>
                <a:schemeClr val="tx1"/>
              </a:solidFill>
              <a:latin typeface="Arial Nova Light" panose="020F0302020204030204" pitchFamily="34" charset="0"/>
              <a:cs typeface="Arial Nova Light" panose="020F0302020204030204" pitchFamily="34" charset="0"/>
            </a:endParaRPr>
          </a:p>
        </p:txBody>
      </p:sp>
      <p:sp>
        <p:nvSpPr>
          <p:cNvPr id="45" name="Plassholder for lysbildenummer 5">
            <a:extLst>
              <a:ext uri="{FF2B5EF4-FFF2-40B4-BE49-F238E27FC236}">
                <a16:creationId xmlns:a16="http://schemas.microsoft.com/office/drawing/2014/main" id="{CA0AE28A-9A1C-FF69-DA5C-918A7B9DCC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5325" y="6508337"/>
            <a:ext cx="264293" cy="184666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r">
              <a:defRPr sz="1200">
                <a:solidFill>
                  <a:schemeClr val="dk1"/>
                </a:solidFill>
              </a:defRPr>
            </a:lvl1pPr>
          </a:lstStyle>
          <a:p>
            <a:fld id="{B7B102EC-AAEC-484C-8A9B-B15A6B4E7EEA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624482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024">
          <p15:clr>
            <a:srgbClr val="FBAE40"/>
          </p15:clr>
        </p15:guide>
        <p15:guide id="2" orient="horz" pos="2546">
          <p15:clr>
            <a:srgbClr val="FBAE40"/>
          </p15:clr>
        </p15:guide>
        <p15:guide id="3" orient="horz" pos="3062">
          <p15:clr>
            <a:srgbClr val="FBAE40"/>
          </p15:clr>
        </p15:guide>
        <p15:guide id="4" orient="horz" pos="3589">
          <p15:clr>
            <a:srgbClr val="FBAE40"/>
          </p15:clr>
        </p15:guide>
        <p15:guide id="5" orient="horz" pos="1531">
          <p15:clr>
            <a:srgbClr val="FBAE40"/>
          </p15:clr>
        </p15:guide>
        <p15:guide id="6" pos="898">
          <p15:clr>
            <a:srgbClr val="FBAE40"/>
          </p15:clr>
        </p15:guide>
        <p15:guide id="7" pos="4634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med nummerering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ssholder for tekst 6">
            <a:extLst>
              <a:ext uri="{FF2B5EF4-FFF2-40B4-BE49-F238E27FC236}">
                <a16:creationId xmlns:a16="http://schemas.microsoft.com/office/drawing/2014/main" id="{3537E132-04DA-C348-A1AF-CCF75D902A6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9066" y="2190956"/>
            <a:ext cx="469178" cy="469224"/>
          </a:xfrm>
          <a:prstGeom prst="ellipse">
            <a:avLst/>
          </a:prstGeom>
          <a:solidFill>
            <a:schemeClr val="tx1">
              <a:lumMod val="10000"/>
              <a:lumOff val="90000"/>
            </a:schemeClr>
          </a:solidFill>
          <a:ln w="0">
            <a:solidFill>
              <a:schemeClr val="tx1">
                <a:lumMod val="10000"/>
                <a:lumOff val="90000"/>
              </a:schemeClr>
            </a:solidFill>
          </a:ln>
        </p:spPr>
        <p:txBody>
          <a:bodyPr>
            <a:noAutofit/>
          </a:bodyPr>
          <a:lstStyle>
            <a:lvl1pPr marL="0" indent="0" algn="ctr">
              <a:buNone/>
              <a:defRPr sz="21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0</a:t>
            </a:r>
            <a:endParaRPr lang="nb-NO"/>
          </a:p>
        </p:txBody>
      </p:sp>
      <p:sp>
        <p:nvSpPr>
          <p:cNvPr id="24" name="Plassholder for tekst 6">
            <a:extLst>
              <a:ext uri="{FF2B5EF4-FFF2-40B4-BE49-F238E27FC236}">
                <a16:creationId xmlns:a16="http://schemas.microsoft.com/office/drawing/2014/main" id="{D1373878-C76A-A949-9C56-BD96E9F9719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69066" y="2997104"/>
            <a:ext cx="469178" cy="469224"/>
          </a:xfrm>
          <a:prstGeom prst="ellipse">
            <a:avLst/>
          </a:prstGeom>
          <a:solidFill>
            <a:schemeClr val="tx1">
              <a:lumMod val="10000"/>
              <a:lumOff val="90000"/>
            </a:schemeClr>
          </a:solidFill>
          <a:ln w="0">
            <a:solidFill>
              <a:schemeClr val="tx1">
                <a:lumMod val="10000"/>
                <a:lumOff val="90000"/>
              </a:schemeClr>
            </a:solidFill>
          </a:ln>
        </p:spPr>
        <p:txBody>
          <a:bodyPr>
            <a:noAutofit/>
          </a:bodyPr>
          <a:lstStyle>
            <a:lvl1pPr marL="0" indent="0" algn="ctr">
              <a:buNone/>
              <a:defRPr sz="21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0</a:t>
            </a:r>
            <a:endParaRPr lang="nb-NO"/>
          </a:p>
        </p:txBody>
      </p:sp>
      <p:sp>
        <p:nvSpPr>
          <p:cNvPr id="25" name="Plassholder for tekst 6">
            <a:extLst>
              <a:ext uri="{FF2B5EF4-FFF2-40B4-BE49-F238E27FC236}">
                <a16:creationId xmlns:a16="http://schemas.microsoft.com/office/drawing/2014/main" id="{F73DB90C-7262-3A45-A69F-AC5C36CAA99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9066" y="3809486"/>
            <a:ext cx="469178" cy="469224"/>
          </a:xfrm>
          <a:prstGeom prst="ellipse">
            <a:avLst/>
          </a:prstGeom>
          <a:solidFill>
            <a:schemeClr val="tx1">
              <a:lumMod val="10000"/>
              <a:lumOff val="90000"/>
            </a:schemeClr>
          </a:solidFill>
          <a:ln w="0">
            <a:solidFill>
              <a:schemeClr val="tx1">
                <a:lumMod val="10000"/>
                <a:lumOff val="90000"/>
              </a:schemeClr>
            </a:solidFill>
          </a:ln>
        </p:spPr>
        <p:txBody>
          <a:bodyPr>
            <a:noAutofit/>
          </a:bodyPr>
          <a:lstStyle>
            <a:lvl1pPr marL="0" indent="0" algn="ctr">
              <a:buNone/>
              <a:defRPr sz="21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0</a:t>
            </a:r>
            <a:endParaRPr lang="nb-NO"/>
          </a:p>
        </p:txBody>
      </p:sp>
      <p:sp>
        <p:nvSpPr>
          <p:cNvPr id="26" name="Plassholder for tekst 6">
            <a:extLst>
              <a:ext uri="{FF2B5EF4-FFF2-40B4-BE49-F238E27FC236}">
                <a16:creationId xmlns:a16="http://schemas.microsoft.com/office/drawing/2014/main" id="{88B17F3D-37C2-1F42-83D4-B492E2249ED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69066" y="4615633"/>
            <a:ext cx="469178" cy="469224"/>
          </a:xfrm>
          <a:prstGeom prst="ellipse">
            <a:avLst/>
          </a:prstGeom>
          <a:solidFill>
            <a:schemeClr val="tx1">
              <a:lumMod val="10000"/>
              <a:lumOff val="90000"/>
            </a:schemeClr>
          </a:solidFill>
          <a:ln w="0">
            <a:solidFill>
              <a:schemeClr val="tx1">
                <a:lumMod val="10000"/>
                <a:lumOff val="90000"/>
              </a:schemeClr>
            </a:solidFill>
          </a:ln>
        </p:spPr>
        <p:txBody>
          <a:bodyPr>
            <a:noAutofit/>
          </a:bodyPr>
          <a:lstStyle>
            <a:lvl1pPr marL="0" indent="0" algn="ctr">
              <a:buNone/>
              <a:defRPr sz="21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0</a:t>
            </a:r>
            <a:endParaRPr lang="nb-NO"/>
          </a:p>
        </p:txBody>
      </p:sp>
      <p:sp>
        <p:nvSpPr>
          <p:cNvPr id="27" name="Plassholder for tekst 6">
            <a:extLst>
              <a:ext uri="{FF2B5EF4-FFF2-40B4-BE49-F238E27FC236}">
                <a16:creationId xmlns:a16="http://schemas.microsoft.com/office/drawing/2014/main" id="{B0567078-7F75-3C48-9095-1C67B5552B4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9066" y="5438109"/>
            <a:ext cx="469178" cy="469224"/>
          </a:xfrm>
          <a:prstGeom prst="ellipse">
            <a:avLst/>
          </a:prstGeom>
          <a:solidFill>
            <a:schemeClr val="tx1">
              <a:lumMod val="10000"/>
              <a:lumOff val="90000"/>
            </a:schemeClr>
          </a:solidFill>
          <a:ln w="0">
            <a:solidFill>
              <a:schemeClr val="tx1">
                <a:lumMod val="10000"/>
                <a:lumOff val="90000"/>
              </a:schemeClr>
            </a:solidFill>
          </a:ln>
        </p:spPr>
        <p:txBody>
          <a:bodyPr>
            <a:noAutofit/>
          </a:bodyPr>
          <a:lstStyle>
            <a:lvl1pPr marL="0" indent="0" algn="ctr">
              <a:buNone/>
              <a:defRPr sz="21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0</a:t>
            </a:r>
            <a:endParaRPr lang="nb-NO"/>
          </a:p>
        </p:txBody>
      </p:sp>
      <p:sp>
        <p:nvSpPr>
          <p:cNvPr id="29" name="Plassholder for tekst 4">
            <a:extLst>
              <a:ext uri="{FF2B5EF4-FFF2-40B4-BE49-F238E27FC236}">
                <a16:creationId xmlns:a16="http://schemas.microsoft.com/office/drawing/2014/main" id="{414899F1-6F0D-1141-85C0-4718E641AA5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431092" y="2222451"/>
            <a:ext cx="5273240" cy="406238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  <a:defRPr sz="2100" b="0" i="0" u="none" cap="none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nb-NO"/>
              <a:t>Klikk for å skrive tekst i malen</a:t>
            </a:r>
          </a:p>
        </p:txBody>
      </p:sp>
      <p:sp>
        <p:nvSpPr>
          <p:cNvPr id="36" name="Plassholder for tekst 7">
            <a:extLst>
              <a:ext uri="{FF2B5EF4-FFF2-40B4-BE49-F238E27FC236}">
                <a16:creationId xmlns:a16="http://schemas.microsoft.com/office/drawing/2014/main" id="{ED06C3ED-B13F-0F47-BB21-5D87986F42C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431092" y="3028597"/>
            <a:ext cx="5273240" cy="406238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  <a:defRPr sz="2100" b="0" i="0" u="none" cap="none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nb-NO"/>
              <a:t>Klikk for å skrive tekst i malen</a:t>
            </a:r>
          </a:p>
        </p:txBody>
      </p:sp>
      <p:sp>
        <p:nvSpPr>
          <p:cNvPr id="37" name="Plassholder for tekst 9">
            <a:extLst>
              <a:ext uri="{FF2B5EF4-FFF2-40B4-BE49-F238E27FC236}">
                <a16:creationId xmlns:a16="http://schemas.microsoft.com/office/drawing/2014/main" id="{4E922621-99B7-D54E-8810-83596E563A3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431092" y="3840979"/>
            <a:ext cx="5273240" cy="406238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  <a:defRPr sz="2100" b="0" i="0" u="none" cap="none">
                <a:solidFill>
                  <a:schemeClr val="tx2"/>
                </a:solidFill>
                <a:latin typeface="+mn-lt"/>
              </a:defRPr>
            </a:lvl1pPr>
            <a:lvl2pPr marL="457124" indent="0">
              <a:spcBef>
                <a:spcPts val="0"/>
              </a:spcBef>
              <a:buNone/>
              <a:defRPr/>
            </a:lvl2pPr>
          </a:lstStyle>
          <a:p>
            <a:pPr lvl="0"/>
            <a:r>
              <a:rPr lang="nb-NO"/>
              <a:t>Klikk for å skrive tekst i malen</a:t>
            </a:r>
          </a:p>
        </p:txBody>
      </p:sp>
      <p:sp>
        <p:nvSpPr>
          <p:cNvPr id="38" name="Plassholder for tekst 10">
            <a:extLst>
              <a:ext uri="{FF2B5EF4-FFF2-40B4-BE49-F238E27FC236}">
                <a16:creationId xmlns:a16="http://schemas.microsoft.com/office/drawing/2014/main" id="{CC6B6CD4-B8E5-3A48-BA7A-A143584FC8E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431092" y="4647127"/>
            <a:ext cx="5273240" cy="406238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  <a:defRPr sz="2100" b="0" i="0" u="none" cap="none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nb-NO"/>
              <a:t>Klikk for å skrive tekst i malen</a:t>
            </a:r>
          </a:p>
        </p:txBody>
      </p:sp>
      <p:sp>
        <p:nvSpPr>
          <p:cNvPr id="39" name="Plassholder for tekst 23">
            <a:extLst>
              <a:ext uri="{FF2B5EF4-FFF2-40B4-BE49-F238E27FC236}">
                <a16:creationId xmlns:a16="http://schemas.microsoft.com/office/drawing/2014/main" id="{0461BD71-D648-1D43-A677-F2FD3BFB26D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431092" y="5469604"/>
            <a:ext cx="5273240" cy="406238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  <a:defRPr sz="2100" b="0" i="0" u="none" cap="none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nb-NO"/>
              <a:t>Klikk for å skrive tekst i malen</a:t>
            </a:r>
          </a:p>
        </p:txBody>
      </p:sp>
      <p:pic>
        <p:nvPicPr>
          <p:cNvPr id="42" name="Grafikk 41">
            <a:extLst>
              <a:ext uri="{FF2B5EF4-FFF2-40B4-BE49-F238E27FC236}">
                <a16:creationId xmlns:a16="http://schemas.microsoft.com/office/drawing/2014/main" id="{F14AC39D-9E69-0C48-B15A-273B678A95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3391" r="42148" b="7164"/>
          <a:stretch/>
        </p:blipFill>
        <p:spPr>
          <a:xfrm>
            <a:off x="7365910" y="0"/>
            <a:ext cx="4826091" cy="6858000"/>
          </a:xfrm>
          <a:prstGeom prst="rect">
            <a:avLst/>
          </a:prstGeom>
        </p:spPr>
      </p:pic>
      <p:sp>
        <p:nvSpPr>
          <p:cNvPr id="20" name="Tittel 1">
            <a:extLst>
              <a:ext uri="{FF2B5EF4-FFF2-40B4-BE49-F238E27FC236}">
                <a16:creationId xmlns:a16="http://schemas.microsoft.com/office/drawing/2014/main" id="{9DC9604D-EDCA-DE4B-8AF8-477E79AB09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8697" y="845605"/>
            <a:ext cx="6028656" cy="438581"/>
          </a:xfrm>
        </p:spPr>
        <p:txBody>
          <a:bodyPr wrap="square" lIns="0" tIns="0" rIns="0" bIns="0" anchor="t">
            <a:noAutofit/>
          </a:bodyPr>
          <a:lstStyle>
            <a:lvl1pPr>
              <a:lnSpc>
                <a:spcPct val="100000"/>
              </a:lnSpc>
              <a:defRPr sz="2850"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tittel, 2 linjer</a:t>
            </a:r>
          </a:p>
        </p:txBody>
      </p:sp>
      <p:sp>
        <p:nvSpPr>
          <p:cNvPr id="22" name="Plassholder for tekst 7">
            <a:extLst>
              <a:ext uri="{FF2B5EF4-FFF2-40B4-BE49-F238E27FC236}">
                <a16:creationId xmlns:a16="http://schemas.microsoft.com/office/drawing/2014/main" id="{2E7F2493-F91E-6E42-8078-526C73DDAE6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8697" y="307552"/>
            <a:ext cx="6028656" cy="207413"/>
          </a:xfrm>
        </p:spPr>
        <p:txBody>
          <a:bodyPr>
            <a:noAutofit/>
          </a:bodyPr>
          <a:lstStyle>
            <a:lvl1pPr marL="0" indent="0">
              <a:buNone/>
              <a:defRPr sz="1350" b="0">
                <a:solidFill>
                  <a:srgbClr val="878787"/>
                </a:solidFill>
              </a:defRPr>
            </a:lvl1pPr>
          </a:lstStyle>
          <a:p>
            <a:pPr lvl="0"/>
            <a:r>
              <a:rPr lang="nb-NO"/>
              <a:t>Emne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A4791E4-AC5C-7E3A-98E8-5214390CA122}"/>
              </a:ext>
            </a:extLst>
          </p:cNvPr>
          <p:cNvSpPr>
            <a:spLocks noGrp="1"/>
          </p:cNvSpPr>
          <p:nvPr>
            <p:ph type="dt" sz="half" idx="35"/>
          </p:nvPr>
        </p:nvSpPr>
        <p:spPr/>
        <p:txBody>
          <a:bodyPr/>
          <a:lstStyle/>
          <a:p>
            <a:fld id="{82BF932E-36EF-3E4B-9B85-6C02528E9D5B}" type="datetime1">
              <a:rPr lang="nb-NO" smtClean="0"/>
              <a:t>17.02.2025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46FB72-E20D-2AE0-2F01-E258844AFF22}"/>
              </a:ext>
            </a:extLst>
          </p:cNvPr>
          <p:cNvSpPr>
            <a:spLocks noGrp="1"/>
          </p:cNvSpPr>
          <p:nvPr>
            <p:ph type="ftr" sz="quarter" idx="36"/>
          </p:nvPr>
        </p:nvSpPr>
        <p:spPr>
          <a:xfrm>
            <a:off x="674124" y="6479747"/>
            <a:ext cx="9069001" cy="207749"/>
          </a:xfrm>
          <a:prstGeom prst="rect">
            <a:avLst/>
          </a:prstGeom>
        </p:spPr>
        <p:txBody>
          <a:bodyPr/>
          <a:lstStyle/>
          <a:p>
            <a:pPr algn="l"/>
            <a:endParaRPr lang="nb-NO"/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6782CFA4-7001-4710-83D6-FC0CF8A9D500}"/>
              </a:ext>
            </a:extLst>
          </p:cNvPr>
          <p:cNvSpPr/>
          <p:nvPr userDrawn="1"/>
        </p:nvSpPr>
        <p:spPr>
          <a:xfrm>
            <a:off x="12406951" y="21773"/>
            <a:ext cx="4248192" cy="3118482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0" marR="0" lvl="0" indent="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" panose="020B0504020202020204" pitchFamily="34" charset="0"/>
              </a:rPr>
              <a:t>Tittel og agenda med tall</a:t>
            </a:r>
            <a:endParaRPr lang="nb-NO" sz="1200" b="0" i="0">
              <a:solidFill>
                <a:schemeClr val="tx1"/>
              </a:solidFill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 Light" panose="020F0302020204030204" pitchFamily="34" charset="0"/>
                <a:cs typeface="Arial Nova Light" panose="020F0302020204030204" pitchFamily="34" charset="0"/>
              </a:rPr>
              <a:t>Bruk kort og presis tittel. En tittel skal ikke overstige to linjer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nb-NO" sz="1200" b="0" i="0">
              <a:solidFill>
                <a:schemeClr val="tx1"/>
              </a:solidFill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b-NO" sz="1200" b="0" i="0">
                <a:solidFill>
                  <a:schemeClr val="tx1"/>
                </a:solidFill>
                <a:latin typeface="Arial Nova Light" panose="020F0302020204030204" pitchFamily="34" charset="0"/>
                <a:cs typeface="Arial Nova Light" panose="020F0302020204030204" pitchFamily="34" charset="0"/>
              </a:rPr>
              <a:t>Tekstfargen i NHOs presentasjoner er blå, sort og hvit – følg malen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nb-NO" sz="1200" b="0" i="0">
              <a:solidFill>
                <a:schemeClr val="tx1"/>
              </a:solidFill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b-NO" sz="1200" b="0" i="0">
                <a:solidFill>
                  <a:schemeClr val="tx1"/>
                </a:solidFill>
                <a:latin typeface="Arial Nova Light" panose="020F0302020204030204" pitchFamily="34" charset="0"/>
                <a:cs typeface="Arial Nova Light" panose="020F0302020204030204" pitchFamily="34" charset="0"/>
              </a:rPr>
              <a:t>Fyll inn tall i sirklene. Klikk bort sirklene om disse ikke skal brukes 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nb-NO" sz="1200" b="0" i="0">
              <a:solidFill>
                <a:schemeClr val="tx1"/>
              </a:solidFill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b-NO" sz="1200" b="0" i="0">
                <a:solidFill>
                  <a:schemeClr val="tx1"/>
                </a:solidFill>
                <a:latin typeface="Arial Nova Light" panose="020F0302020204030204" pitchFamily="34" charset="0"/>
                <a:cs typeface="Arial Nova Light" panose="020F0302020204030204" pitchFamily="34" charset="0"/>
              </a:rPr>
              <a:t>Sekundærfarger skal kun benyttes i figurer og ikoner. Fargene finner du som egendefinerte farger i figurfyll eller figuromriss</a:t>
            </a:r>
          </a:p>
          <a:p>
            <a:pPr marL="0" marR="0" lvl="0" indent="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sz="1200" b="0" i="0">
              <a:solidFill>
                <a:schemeClr val="tx1"/>
              </a:solidFill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0" marR="0" lvl="0" indent="0" algn="l" defTabSz="914248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 Light" panose="020B0304020202020204" pitchFamily="34" charset="0"/>
              </a:rPr>
              <a:t>Se eventuelt etter alternativ mal</a:t>
            </a:r>
            <a:endParaRPr lang="nb-NO" sz="1200" b="0" i="0">
              <a:solidFill>
                <a:schemeClr val="tx1"/>
              </a:solidFill>
              <a:latin typeface="Arial Nova" panose="020B0504020202020204" pitchFamily="34" charset="0"/>
            </a:endParaRPr>
          </a:p>
          <a:p>
            <a:pPr marL="0" marR="0" lvl="0" indent="0" algn="l" defTabSz="914248" rtl="0" eaLnBrk="1" fontAlgn="auto" latinLnBrk="0" hangingPunct="1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sz="1200" b="0" i="0">
              <a:solidFill>
                <a:schemeClr val="tx1"/>
              </a:solidFill>
              <a:latin typeface="Arial Nova Light" panose="020F0302020204030204" pitchFamily="34" charset="0"/>
              <a:cs typeface="Arial Nova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97865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898">
          <p15:clr>
            <a:srgbClr val="FBAE40"/>
          </p15:clr>
        </p15:guide>
        <p15:guide id="2" orient="horz" pos="1531">
          <p15:clr>
            <a:srgbClr val="FBAE40"/>
          </p15:clr>
        </p15:guide>
        <p15:guide id="3" orient="horz" pos="2041">
          <p15:clr>
            <a:srgbClr val="FBAE40"/>
          </p15:clr>
        </p15:guide>
        <p15:guide id="4" orient="horz" pos="2552">
          <p15:clr>
            <a:srgbClr val="FBAE40"/>
          </p15:clr>
        </p15:guide>
        <p15:guide id="5" orient="horz" pos="3572">
          <p15:clr>
            <a:srgbClr val="FBAE40"/>
          </p15:clr>
        </p15:guide>
        <p15:guide id="6" orient="horz" pos="3062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gativt sitat med bilde eller fyll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4D58595-D507-46BE-9A68-223EDA6B1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3EC46F18-9725-C54A-8A2D-3E00CFD5432A}" type="datetime1">
              <a:rPr lang="nb-NO" smtClean="0"/>
              <a:t>17.02.2025</a:t>
            </a:fld>
            <a:endParaRPr lang="nb-NO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C1671B6-BC5F-9171-6E3F-41E49FF199DE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001000" y="0"/>
            <a:ext cx="4191000" cy="6858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350">
                <a:solidFill>
                  <a:schemeClr val="tx1"/>
                </a:solidFill>
                <a:latin typeface="Arial Nova Light" panose="020B0304020202020204" pitchFamily="34" charset="0"/>
              </a:defRPr>
            </a:lvl1pPr>
          </a:lstStyle>
          <a:p>
            <a:r>
              <a:rPr lang="nb-NO" sz="1350"/>
              <a:t>Klikk på ikonet for å legge til et bilde</a:t>
            </a:r>
            <a:endParaRPr lang="nb-NO"/>
          </a:p>
        </p:txBody>
      </p:sp>
      <p:sp>
        <p:nvSpPr>
          <p:cNvPr id="17" name="Plassholder for tekst 7">
            <a:extLst>
              <a:ext uri="{FF2B5EF4-FFF2-40B4-BE49-F238E27FC236}">
                <a16:creationId xmlns:a16="http://schemas.microsoft.com/office/drawing/2014/main" id="{7A29B79D-F676-79F4-8169-32152D1AC7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8697" y="307552"/>
            <a:ext cx="5957200" cy="207413"/>
          </a:xfrm>
        </p:spPr>
        <p:txBody>
          <a:bodyPr>
            <a:noAutofit/>
          </a:bodyPr>
          <a:lstStyle>
            <a:lvl1pPr marL="0" indent="0">
              <a:buNone/>
              <a:defRPr sz="1350" b="0">
                <a:solidFill>
                  <a:srgbClr val="878787"/>
                </a:solidFill>
              </a:defRPr>
            </a:lvl1pPr>
          </a:lstStyle>
          <a:p>
            <a:pPr lvl="0"/>
            <a:r>
              <a:rPr lang="nb-NO"/>
              <a:t>Emne</a:t>
            </a:r>
          </a:p>
        </p:txBody>
      </p:sp>
      <p:sp>
        <p:nvSpPr>
          <p:cNvPr id="24" name="Plassholder for tekst 6">
            <a:extLst>
              <a:ext uri="{FF2B5EF4-FFF2-40B4-BE49-F238E27FC236}">
                <a16:creationId xmlns:a16="http://schemas.microsoft.com/office/drawing/2014/main" id="{FBAED5C8-BF05-2B57-914B-E5F9103E7FF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27593" y="4720977"/>
            <a:ext cx="5038828" cy="186974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350" b="0" i="0">
                <a:solidFill>
                  <a:schemeClr val="tx2"/>
                </a:solidFill>
                <a:latin typeface="Arial Nova" panose="020B0504020202020204" pitchFamily="34" charset="0"/>
              </a:defRPr>
            </a:lvl1pPr>
          </a:lstStyle>
          <a:p>
            <a:pPr lvl="0"/>
            <a:r>
              <a:rPr lang="nb-NO"/>
              <a:t>Navn</a:t>
            </a:r>
          </a:p>
        </p:txBody>
      </p:sp>
      <p:sp>
        <p:nvSpPr>
          <p:cNvPr id="26" name="Footer Placeholder 2">
            <a:extLst>
              <a:ext uri="{FF2B5EF4-FFF2-40B4-BE49-F238E27FC236}">
                <a16:creationId xmlns:a16="http://schemas.microsoft.com/office/drawing/2014/main" id="{FF5316BF-5CD1-8EBB-97EA-405C99020373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>
          <a:xfrm>
            <a:off x="674123" y="6479747"/>
            <a:ext cx="5961772" cy="207749"/>
          </a:xfrm>
          <a:prstGeom prst="rect">
            <a:avLst/>
          </a:prstGeom>
        </p:spPr>
        <p:txBody>
          <a:bodyPr/>
          <a:lstStyle/>
          <a:p>
            <a:pPr algn="l"/>
            <a:endParaRPr lang="nb-NO"/>
          </a:p>
        </p:txBody>
      </p:sp>
      <p:pic>
        <p:nvPicPr>
          <p:cNvPr id="15" name="logo_hvit" hidden="1">
            <a:extLst>
              <a:ext uri="{FF2B5EF4-FFF2-40B4-BE49-F238E27FC236}">
                <a16:creationId xmlns:a16="http://schemas.microsoft.com/office/drawing/2014/main" id="{9F7721DE-9A06-CA51-C1B5-FF833ABFF1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82379" y="295769"/>
            <a:ext cx="869322" cy="205912"/>
          </a:xfrm>
          <a:prstGeom prst="rect">
            <a:avLst/>
          </a:prstGeom>
        </p:spPr>
      </p:pic>
      <p:pic>
        <p:nvPicPr>
          <p:cNvPr id="19" name="logo_blaa" descr="Shape&#10;&#10;Description automatically generated with medium confidence" hidden="1">
            <a:extLst>
              <a:ext uri="{FF2B5EF4-FFF2-40B4-BE49-F238E27FC236}">
                <a16:creationId xmlns:a16="http://schemas.microsoft.com/office/drawing/2014/main" id="{DF58CE79-95DF-D961-D3AB-D3EF45C7425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2380" y="295770"/>
            <a:ext cx="862385" cy="205912"/>
          </a:xfrm>
          <a:prstGeom prst="rect">
            <a:avLst/>
          </a:prstGeom>
        </p:spPr>
      </p:pic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BF32E272-EDD6-DE1D-3B7D-DA14C1EC4F5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0982380" y="295770"/>
            <a:ext cx="868085" cy="205912"/>
          </a:xfrm>
          <a:blipFill>
            <a:blip r:embed="rId5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 </a:t>
            </a:r>
            <a:endParaRPr lang="nb-NO"/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69CCC837-54B2-54D7-F944-F53D90EB05DB}"/>
              </a:ext>
            </a:extLst>
          </p:cNvPr>
          <p:cNvSpPr/>
          <p:nvPr userDrawn="1"/>
        </p:nvSpPr>
        <p:spPr>
          <a:xfrm>
            <a:off x="12406951" y="21773"/>
            <a:ext cx="4248192" cy="577562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0" marR="0" lvl="0" indent="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" panose="020B0504020202020204" pitchFamily="34" charset="0"/>
              </a:rPr>
              <a:t>Sitat og bilde eller farget felt</a:t>
            </a:r>
            <a:endParaRPr lang="nb-NO" sz="1200" b="0" i="0">
              <a:solidFill>
                <a:schemeClr val="tx1"/>
              </a:solidFill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 Light" panose="020F0302020204030204" pitchFamily="34" charset="0"/>
                <a:cs typeface="Arial Nova Light" panose="020F0302020204030204" pitchFamily="34" charset="0"/>
              </a:rPr>
              <a:t>Bruk kort og presis tittel. En tittel skal ikke overstige to linjer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nb-NO" sz="1200" b="0" i="0">
              <a:solidFill>
                <a:schemeClr val="tx1"/>
              </a:solidFill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b-NO" sz="1200" b="0" i="0">
                <a:solidFill>
                  <a:schemeClr val="tx1"/>
                </a:solidFill>
                <a:latin typeface="Arial Nova Light" panose="020F0302020204030204" pitchFamily="34" charset="0"/>
                <a:cs typeface="Arial Nova Light" panose="020F0302020204030204" pitchFamily="34" charset="0"/>
              </a:rPr>
              <a:t>Tekstfargen i NHOs presentasjoner er blå, sort og hvit – følg malen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nb-NO" sz="1200" b="0" i="0">
              <a:solidFill>
                <a:schemeClr val="tx1"/>
              </a:solidFill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b-NO" sz="1200" b="0" i="0">
                <a:solidFill>
                  <a:schemeClr val="tx1"/>
                </a:solidFill>
                <a:latin typeface="Arial Nova Light" panose="020F0302020204030204" pitchFamily="34" charset="0"/>
                <a:cs typeface="Arial Nova Light" panose="020F0302020204030204" pitchFamily="34" charset="0"/>
              </a:rPr>
              <a:t>Sekundærfarger skal kun benyttes i figurer og ikoner. Fargene finner du som egendefinerte farger i figurfyll eller figuromriss</a:t>
            </a:r>
          </a:p>
          <a:p>
            <a:pPr marL="0" marR="0" lvl="0" indent="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sz="1200" b="0" i="0">
              <a:solidFill>
                <a:schemeClr val="tx1"/>
              </a:solidFill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0" marR="0" lvl="0" indent="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" panose="020B0504020202020204" pitchFamily="34" charset="0"/>
              </a:rPr>
              <a:t>Bilde</a:t>
            </a:r>
            <a:r>
              <a:rPr lang="nb-NO" sz="1200" b="0" i="0">
                <a:solidFill>
                  <a:schemeClr val="tx1"/>
                </a:solidFill>
                <a:latin typeface="Arial Nova Light" panose="020F0302020204030204" pitchFamily="34" charset="0"/>
                <a:cs typeface="Arial Nova Light" panose="020F0302020204030204" pitchFamily="34" charset="0"/>
              </a:rPr>
              <a:t> </a:t>
            </a: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latin typeface="Arial Nova Light" panose="020F0302020204030204" pitchFamily="34" charset="0"/>
                <a:cs typeface="Arial Nova Light" panose="020F0302020204030204" pitchFamily="34" charset="0"/>
              </a:rPr>
              <a:t>Velg heldekkende bilde via «Sett inn» -&gt; «Bilde» </a:t>
            </a: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latin typeface="Arial Nova Light" panose="020F0302020204030204" pitchFamily="34" charset="0"/>
                <a:cs typeface="Arial Nova Light" panose="020F0302020204030204" pitchFamily="34" charset="0"/>
              </a:rPr>
              <a:t> </a:t>
            </a: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latin typeface="Arial Nova Light" panose="020F0302020204030204" pitchFamily="34" charset="0"/>
                <a:cs typeface="Arial Nova Light" panose="020F0302020204030204" pitchFamily="34" charset="0"/>
              </a:rPr>
              <a:t>Se at bildet er skarpt, unngå å trekke i rammene. Juster bildet med bildeverktøyet slik at det blir riktig</a:t>
            </a: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sz="1200" b="0" i="0"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 Light" panose="020F0302020204030204" pitchFamily="34" charset="0"/>
                <a:cs typeface="Arial Nova Light" panose="020F0302020204030204" pitchFamily="34" charset="0"/>
              </a:rPr>
              <a:t>For å justere bildet trykk på «beskjær og fyll-knappen». Unngå å strekke bildet</a:t>
            </a: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sz="1200" b="0" i="0"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latin typeface="Arial Nova Light" panose="020F0302020204030204" pitchFamily="34" charset="0"/>
                <a:cs typeface="Arial Nova Light" panose="020F0302020204030204" pitchFamily="34" charset="0"/>
              </a:rPr>
              <a:t>Bilderettigheter: Det er ikke lov til å kopiere/bruke bilder uten å ha klarert med fotograf/eier av bildet</a:t>
            </a:r>
          </a:p>
          <a:p>
            <a:pPr marL="0" marR="0" lvl="0" indent="0" algn="l" defTabSz="914248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sz="1200" b="0" i="0"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0" marR="0" lvl="0" indent="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" panose="020B0504020202020204" pitchFamily="34" charset="0"/>
              </a:rPr>
              <a:t>Logo</a:t>
            </a:r>
            <a:r>
              <a:rPr lang="nb-NO" sz="1200" b="0" i="0">
                <a:solidFill>
                  <a:schemeClr val="tx1"/>
                </a:solidFill>
                <a:latin typeface="Arial Nova Light" panose="020F0302020204030204" pitchFamily="34" charset="0"/>
                <a:cs typeface="Arial Nova Light" panose="020F0302020204030204" pitchFamily="34" charset="0"/>
              </a:rPr>
              <a:t> </a:t>
            </a: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latin typeface="Arial Nova Light" panose="020F0302020204030204" pitchFamily="34" charset="0"/>
                <a:cs typeface="Arial Nova Light" panose="020F0302020204030204" pitchFamily="34" charset="0"/>
              </a:rPr>
              <a:t>Bruk logovelgeren for å sette rett logo på bildet. Sort på lyst bilde og hvit for mørkt bilde</a:t>
            </a:r>
          </a:p>
          <a:p>
            <a:pPr marL="0" marR="0" lvl="0" indent="0" algn="l" defTabSz="914248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sz="1200" b="0" i="0"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0" marR="0" lvl="0" indent="0" algn="l" defTabSz="914248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 Light" panose="020B0304020202020204" pitchFamily="34" charset="0"/>
              </a:rPr>
              <a:t>Se eventuelt etter alternativ mal</a:t>
            </a:r>
            <a:endParaRPr lang="nb-NO" sz="1200" b="0" i="0">
              <a:solidFill>
                <a:schemeClr val="tx1"/>
              </a:solidFill>
              <a:latin typeface="Arial Nova" panose="020B0504020202020204" pitchFamily="34" charset="0"/>
            </a:endParaRPr>
          </a:p>
          <a:p>
            <a:pPr marL="0" marR="0" lvl="0" indent="0" algn="l" defTabSz="914248" rtl="0" eaLnBrk="1" fontAlgn="auto" latinLnBrk="0" hangingPunct="1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sz="1200" b="0" i="0">
              <a:solidFill>
                <a:schemeClr val="tx1"/>
              </a:solidFill>
              <a:latin typeface="Arial Nova Light" panose="020F0302020204030204" pitchFamily="34" charset="0"/>
              <a:cs typeface="Arial Nova Light" panose="020F0302020204030204" pitchFamily="34" charset="0"/>
            </a:endParaRPr>
          </a:p>
        </p:txBody>
      </p:sp>
      <p:sp>
        <p:nvSpPr>
          <p:cNvPr id="25" name="Slide Number Placeholder 6">
            <a:extLst>
              <a:ext uri="{FF2B5EF4-FFF2-40B4-BE49-F238E27FC236}">
                <a16:creationId xmlns:a16="http://schemas.microsoft.com/office/drawing/2014/main" id="{4D16BB39-3AA2-4F9F-B7B7-0D0746A8C3A1}"/>
              </a:ext>
            </a:extLst>
          </p:cNvPr>
          <p:cNvSpPr txBox="1">
            <a:spLocks/>
          </p:cNvSpPr>
          <p:nvPr userDrawn="1"/>
        </p:nvSpPr>
        <p:spPr>
          <a:xfrm>
            <a:off x="11571297" y="6491385"/>
            <a:ext cx="264293" cy="184666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defPPr>
              <a:defRPr lang="en-US"/>
            </a:defPPr>
            <a:lvl1pPr marL="0" algn="r" defTabSz="914248" rtl="0" eaLnBrk="1" latinLnBrk="0" hangingPunct="1"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124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48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71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95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619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743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866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90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7B102EC-AAEC-484C-8A9B-B15A6B4E7EEA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8EC275B1-0074-8045-182F-422812506055}"/>
              </a:ext>
            </a:extLst>
          </p:cNvPr>
          <p:cNvSpPr txBox="1"/>
          <p:nvPr userDrawn="1"/>
        </p:nvSpPr>
        <p:spPr>
          <a:xfrm>
            <a:off x="666054" y="1544003"/>
            <a:ext cx="1437066" cy="154581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nb-NO" sz="12000" b="1">
                <a:solidFill>
                  <a:schemeClr val="accent3"/>
                </a:solidFill>
                <a:latin typeface="+mj-lt"/>
              </a:rPr>
              <a:t>“</a:t>
            </a:r>
          </a:p>
        </p:txBody>
      </p:sp>
      <p:sp>
        <p:nvSpPr>
          <p:cNvPr id="3" name="Plassholder for tekst 6">
            <a:extLst>
              <a:ext uri="{FF2B5EF4-FFF2-40B4-BE49-F238E27FC236}">
                <a16:creationId xmlns:a16="http://schemas.microsoft.com/office/drawing/2014/main" id="{CC4FA305-A36B-67AB-95C5-59BF96976E2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7913" y="2219190"/>
            <a:ext cx="5694392" cy="2308751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7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Sitat</a:t>
            </a:r>
          </a:p>
        </p:txBody>
      </p:sp>
    </p:spTree>
    <p:extLst>
      <p:ext uri="{BB962C8B-B14F-4D97-AF65-F5344CB8AC3E}">
        <p14:creationId xmlns:p14="http://schemas.microsoft.com/office/powerpoint/2010/main" val="42400057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5042">
          <p15:clr>
            <a:srgbClr val="FBAE40"/>
          </p15:clr>
        </p15:guide>
        <p15:guide id="3" orient="horz" pos="1389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 med tekst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18D0DA21-0FD4-4943-9193-333D0FB30A2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010750" y="2"/>
            <a:ext cx="4181250" cy="6857999"/>
          </a:xfrm>
          <a:solidFill>
            <a:schemeClr val="bg1"/>
          </a:solidFill>
        </p:spPr>
        <p:txBody>
          <a:bodyPr>
            <a:normAutofit/>
          </a:bodyPr>
          <a:lstStyle>
            <a:lvl1pPr marL="0" marR="0" indent="0" algn="l" defTabSz="914248" rtl="0" eaLnBrk="1" fontAlgn="auto" latinLnBrk="0" hangingPunct="1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50" b="0" i="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</a:defRPr>
            </a:lvl1pPr>
          </a:lstStyle>
          <a:p>
            <a:pPr marL="0" marR="0" lvl="0" indent="0" algn="l" defTabSz="914248" rtl="0" eaLnBrk="1" fontAlgn="auto" latinLnBrk="0" hangingPunct="1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350"/>
              <a:t>Ramme 1: Velg heldekkende bilde via «Sett inn» - «Bilde». Klikk bort «Ramme 2» </a:t>
            </a:r>
          </a:p>
          <a:p>
            <a:pPr marL="0" marR="0" lvl="0" indent="0" algn="l" defTabSz="914248" rtl="0" eaLnBrk="1" fontAlgn="auto" latinLnBrk="0" hangingPunct="1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350"/>
              <a:t>NB! Husk riktig valg av logo-farge</a:t>
            </a:r>
          </a:p>
        </p:txBody>
      </p:sp>
      <p:sp>
        <p:nvSpPr>
          <p:cNvPr id="15" name="Plassholder for tekst 6">
            <a:extLst>
              <a:ext uri="{FF2B5EF4-FFF2-40B4-BE49-F238E27FC236}">
                <a16:creationId xmlns:a16="http://schemas.microsoft.com/office/drawing/2014/main" id="{9DAC8161-D152-4EA1-838D-92E7CF7A8D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47913" y="4720977"/>
            <a:ext cx="5038828" cy="186974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350" b="0" i="0">
                <a:solidFill>
                  <a:schemeClr val="tx2"/>
                </a:solidFill>
                <a:latin typeface="Arial Nova" panose="020B0504020202020204" pitchFamily="34" charset="0"/>
              </a:defRPr>
            </a:lvl1pPr>
          </a:lstStyle>
          <a:p>
            <a:pPr lvl="0"/>
            <a:r>
              <a:rPr lang="nb-NO"/>
              <a:t>Navn</a:t>
            </a:r>
          </a:p>
        </p:txBody>
      </p:sp>
      <p:sp>
        <p:nvSpPr>
          <p:cNvPr id="11" name="Plassholder for innhold 2">
            <a:extLst>
              <a:ext uri="{FF2B5EF4-FFF2-40B4-BE49-F238E27FC236}">
                <a16:creationId xmlns:a16="http://schemas.microsoft.com/office/drawing/2014/main" id="{0ABC062E-06DE-49DD-9C96-8D049AD4FFE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204928" y="1897586"/>
            <a:ext cx="3313119" cy="4412456"/>
          </a:xfrm>
          <a:noFill/>
        </p:spPr>
        <p:txBody>
          <a:bodyPr lIns="0" tIns="0" rIns="0" bIns="0">
            <a:noAutofit/>
          </a:bodyPr>
          <a:lstStyle>
            <a:lvl1pPr marL="0" indent="0">
              <a:buNone/>
              <a:defRPr sz="1400" b="0" i="0">
                <a:solidFill>
                  <a:schemeClr val="tx1"/>
                </a:solidFill>
                <a:latin typeface="+mn-lt"/>
              </a:defRPr>
            </a:lvl1pPr>
            <a:lvl2pPr marL="457124" indent="0">
              <a:buNone/>
              <a:defRPr sz="1350">
                <a:latin typeface="Arial Nova Light" panose="020B0304020202020204" pitchFamily="34" charset="0"/>
              </a:defRPr>
            </a:lvl2pPr>
            <a:lvl3pPr marL="914248" indent="0">
              <a:buNone/>
              <a:defRPr sz="1350">
                <a:latin typeface="Arial Nova Light" panose="020B0304020202020204" pitchFamily="34" charset="0"/>
              </a:defRPr>
            </a:lvl3pPr>
            <a:lvl4pPr marL="1371371" indent="0">
              <a:buNone/>
              <a:defRPr sz="1350">
                <a:latin typeface="Arial Nova Light" panose="020B0304020202020204" pitchFamily="34" charset="0"/>
              </a:defRPr>
            </a:lvl4pPr>
            <a:lvl5pPr marL="1828495" indent="0">
              <a:buNone/>
              <a:defRPr sz="1350">
                <a:latin typeface="Arial Nova Light" panose="020B0304020202020204" pitchFamily="34" charset="0"/>
              </a:defRPr>
            </a:lvl5pPr>
          </a:lstStyle>
          <a:p>
            <a:pPr lvl="0"/>
            <a:r>
              <a:rPr lang="nb-NO"/>
              <a:t>Ramme 2: Klikk for å skrive tekst i malen. Klikk ikonene for graf/tabell i malen</a:t>
            </a:r>
          </a:p>
        </p:txBody>
      </p:sp>
      <p:sp>
        <p:nvSpPr>
          <p:cNvPr id="20" name="Plassholder for tekst 7">
            <a:extLst>
              <a:ext uri="{FF2B5EF4-FFF2-40B4-BE49-F238E27FC236}">
                <a16:creationId xmlns:a16="http://schemas.microsoft.com/office/drawing/2014/main" id="{6BD477C6-72A3-634D-A69C-AE0A9880545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78697" y="307552"/>
            <a:ext cx="5963609" cy="207413"/>
          </a:xfrm>
        </p:spPr>
        <p:txBody>
          <a:bodyPr>
            <a:noAutofit/>
          </a:bodyPr>
          <a:lstStyle>
            <a:lvl1pPr marL="0" indent="0">
              <a:buNone/>
              <a:defRPr sz="1350" b="0">
                <a:solidFill>
                  <a:srgbClr val="878787"/>
                </a:solidFill>
              </a:defRPr>
            </a:lvl1pPr>
          </a:lstStyle>
          <a:p>
            <a:pPr lvl="0"/>
            <a:r>
              <a:rPr lang="nb-NO"/>
              <a:t>Emne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730E6C-F178-03C9-AA0F-B2681B4EB967}"/>
              </a:ext>
            </a:extLst>
          </p:cNvPr>
          <p:cNvSpPr>
            <a:spLocks noGrp="1"/>
          </p:cNvSpPr>
          <p:nvPr>
            <p:ph type="dt" sz="half" idx="27"/>
          </p:nvPr>
        </p:nvSpPr>
        <p:spPr/>
        <p:txBody>
          <a:bodyPr/>
          <a:lstStyle/>
          <a:p>
            <a:fld id="{20C17AC4-B325-0443-98F5-3E57B718AC3B}" type="datetime1">
              <a:rPr lang="nb-NO" smtClean="0"/>
              <a:t>17.02.2025</a:t>
            </a:fld>
            <a:endParaRPr lang="nb-N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46C1D2B-93AE-5A21-B79C-2139923B04CF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>
          <a:xfrm>
            <a:off x="674125" y="6479747"/>
            <a:ext cx="5963609" cy="207749"/>
          </a:xfrm>
          <a:prstGeom prst="rect">
            <a:avLst/>
          </a:prstGeom>
        </p:spPr>
        <p:txBody>
          <a:bodyPr/>
          <a:lstStyle/>
          <a:p>
            <a:pPr algn="l"/>
            <a:endParaRPr lang="nb-NO"/>
          </a:p>
        </p:txBody>
      </p:sp>
      <p:pic>
        <p:nvPicPr>
          <p:cNvPr id="21" name="logo_hvit" hidden="1">
            <a:extLst>
              <a:ext uri="{FF2B5EF4-FFF2-40B4-BE49-F238E27FC236}">
                <a16:creationId xmlns:a16="http://schemas.microsoft.com/office/drawing/2014/main" id="{4F178C16-0F0D-0571-69A2-3FCD0B76B0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82379" y="295769"/>
            <a:ext cx="869322" cy="205912"/>
          </a:xfrm>
          <a:prstGeom prst="rect">
            <a:avLst/>
          </a:prstGeom>
        </p:spPr>
      </p:pic>
      <p:pic>
        <p:nvPicPr>
          <p:cNvPr id="17" name="logo_blaa" descr="Shape&#10;&#10;Description automatically generated with medium confidence" hidden="1">
            <a:extLst>
              <a:ext uri="{FF2B5EF4-FFF2-40B4-BE49-F238E27FC236}">
                <a16:creationId xmlns:a16="http://schemas.microsoft.com/office/drawing/2014/main" id="{2652E954-2B97-4DFB-4789-294BD8FE1F1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2380" y="295770"/>
            <a:ext cx="862385" cy="205912"/>
          </a:xfrm>
          <a:prstGeom prst="rect">
            <a:avLst/>
          </a:prstGeom>
        </p:spPr>
      </p:pic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C7DFA5F0-0D67-F7F2-87E9-A567EC7E066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0982380" y="295770"/>
            <a:ext cx="868085" cy="205912"/>
          </a:xfrm>
          <a:blipFill>
            <a:blip r:embed="rId5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 </a:t>
            </a:r>
            <a:endParaRPr lang="nb-NO"/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33710A97-324C-4606-C7A3-415228F34464}"/>
              </a:ext>
            </a:extLst>
          </p:cNvPr>
          <p:cNvSpPr/>
          <p:nvPr userDrawn="1"/>
        </p:nvSpPr>
        <p:spPr>
          <a:xfrm>
            <a:off x="12401944" y="0"/>
            <a:ext cx="4248192" cy="6883936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lvl="0"/>
            <a:r>
              <a:rPr lang="nb-NO" sz="1200" b="0"/>
              <a:t>Sitat med alternativ høyre spalte </a:t>
            </a: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 Light" panose="020F0302020204030204" pitchFamily="34" charset="0"/>
                <a:cs typeface="Arial Nova Light" panose="020F0302020204030204" pitchFamily="34" charset="0"/>
              </a:rPr>
              <a:t>Bruk kort og presis tittel. En tittel skal ikke overstige to linjer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nb-NO" sz="1200" b="0" i="0">
              <a:solidFill>
                <a:schemeClr val="tx1"/>
              </a:solidFill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b-NO" sz="1200" b="0" i="0">
                <a:solidFill>
                  <a:schemeClr val="tx1"/>
                </a:solidFill>
                <a:latin typeface="Arial Nova Light" panose="020F0302020204030204" pitchFamily="34" charset="0"/>
                <a:cs typeface="Arial Nova Light" panose="020F0302020204030204" pitchFamily="34" charset="0"/>
              </a:rPr>
              <a:t>Tekstfargen i NHOs presentasjoner er blå, sort og hvit – følg malen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nb-NO" sz="1200" b="0" i="0">
              <a:solidFill>
                <a:schemeClr val="tx1"/>
              </a:solidFill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b-NO" sz="1200" b="0" i="0">
                <a:solidFill>
                  <a:schemeClr val="tx1"/>
                </a:solidFill>
                <a:latin typeface="Arial Nova Light" panose="020F0302020204030204" pitchFamily="34" charset="0"/>
                <a:cs typeface="Arial Nova Light" panose="020F0302020204030204" pitchFamily="34" charset="0"/>
              </a:rPr>
              <a:t>Sekundærfarger skal kun benyttes i figurer og ikoner. Fargene finner du som egendefinerte farger i figurfyll eller figuromriss</a:t>
            </a:r>
          </a:p>
          <a:p>
            <a:pPr marL="0" marR="0" lvl="0" indent="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sz="1200" b="0" i="0">
              <a:solidFill>
                <a:schemeClr val="tx1"/>
              </a:solidFill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0" marR="0" lvl="0" indent="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" panose="020B0504020202020204" pitchFamily="34" charset="0"/>
              </a:rPr>
              <a:t>Bilde</a:t>
            </a:r>
            <a:r>
              <a:rPr lang="nb-NO" sz="1200" b="0" i="0">
                <a:solidFill>
                  <a:schemeClr val="tx1"/>
                </a:solidFill>
                <a:latin typeface="Arial Nova Light" panose="020F0302020204030204" pitchFamily="34" charset="0"/>
                <a:cs typeface="Arial Nova Light" panose="020F0302020204030204" pitchFamily="34" charset="0"/>
              </a:rPr>
              <a:t> </a:t>
            </a: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 Light" panose="020B0304020202020204" pitchFamily="34" charset="0"/>
              </a:rPr>
              <a:t>For å sette inn et heldekkende bilde klikk bort «ramme 2». Klikk så på bildeikonet og velg et bilde som passer til høydeformat. </a:t>
            </a:r>
            <a:r>
              <a:rPr lang="nb-NO" sz="1200" b="0" i="0">
                <a:latin typeface="Arial Nova Light" panose="020B0304020202020204" pitchFamily="34" charset="0"/>
              </a:rPr>
              <a:t>Juster bildet med bildeverktøyet slik at det blir riktig</a:t>
            </a:r>
          </a:p>
          <a:p>
            <a:pPr marL="0" marR="0" lvl="0" indent="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sz="1200" b="0" i="0"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latin typeface="Arial Nova Light" panose="020F0302020204030204" pitchFamily="34" charset="0"/>
                <a:cs typeface="Arial Nova Light" panose="020F0302020204030204" pitchFamily="34" charset="0"/>
              </a:rPr>
              <a:t>Se at bildet er skarpt, unngå å trekke i rammene. Juster bildet med bildeverktøyet slik at det blir riktig</a:t>
            </a: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sz="1200" b="0" i="0"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 Light" panose="020F0302020204030204" pitchFamily="34" charset="0"/>
                <a:cs typeface="Arial Nova Light" panose="020F0302020204030204" pitchFamily="34" charset="0"/>
              </a:rPr>
              <a:t>For å justere bildet trykk på «beskjær og fyll-knappen». Unngå å strekke bildet</a:t>
            </a: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sz="1200" b="0" i="0"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latin typeface="Arial Nova Light" panose="020F0302020204030204" pitchFamily="34" charset="0"/>
                <a:cs typeface="Arial Nova Light" panose="020F0302020204030204" pitchFamily="34" charset="0"/>
              </a:rPr>
              <a:t>Bilderettigheter: Det er ikke lov til å kopiere/bruke bilder uten å ha klarert med fotograf/eier av bildet</a:t>
            </a:r>
          </a:p>
          <a:p>
            <a:pPr marL="171450" marR="0" lvl="0" indent="-171450" algn="l" defTabSz="914248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 Light" panose="020B0304020202020204" pitchFamily="34" charset="0"/>
              </a:rPr>
              <a:t>Alternativt klikk i «ramme 2» og sett inn ønsket graf/tabell eller benytt rammen som et tekstfelt. Husk at du kan lage graf/tabell i </a:t>
            </a:r>
            <a:r>
              <a:rPr lang="nb-NO" sz="1200" b="0" i="0" err="1">
                <a:solidFill>
                  <a:schemeClr val="tx1"/>
                </a:solidFill>
                <a:latin typeface="Arial Nova Light" panose="020B0304020202020204" pitchFamily="34" charset="0"/>
              </a:rPr>
              <a:t>PowerBi</a:t>
            </a:r>
            <a:r>
              <a:rPr lang="nb-NO" sz="1200" b="0" i="0">
                <a:solidFill>
                  <a:schemeClr val="tx1"/>
                </a:solidFill>
                <a:latin typeface="Arial Nova Light" panose="020B0304020202020204" pitchFamily="34" charset="0"/>
              </a:rPr>
              <a:t>. Lim inn i rammen</a:t>
            </a:r>
          </a:p>
          <a:p>
            <a:pPr marL="171450" marR="0" lvl="0" indent="-171450" algn="l" defTabSz="914248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 Light" panose="020B0304020202020204" pitchFamily="34" charset="0"/>
              </a:rPr>
              <a:t>NHOs grafer har definerte farger</a:t>
            </a:r>
            <a:endParaRPr lang="nb-NO" sz="1200" b="0" i="0">
              <a:solidFill>
                <a:schemeClr val="tx1"/>
              </a:solidFill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0" marR="0" lvl="0" indent="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sz="1200" b="0" i="0">
              <a:solidFill>
                <a:schemeClr val="tx1"/>
              </a:solidFill>
              <a:latin typeface="Arial Nova" panose="020B0504020202020204" pitchFamily="34" charset="0"/>
            </a:endParaRPr>
          </a:p>
          <a:p>
            <a:pPr marL="0" marR="0" lvl="0" indent="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" panose="020B0504020202020204" pitchFamily="34" charset="0"/>
              </a:rPr>
              <a:t>Logo</a:t>
            </a:r>
            <a:r>
              <a:rPr lang="nb-NO" sz="1200" b="0" i="0">
                <a:solidFill>
                  <a:schemeClr val="tx1"/>
                </a:solidFill>
                <a:latin typeface="Arial Nova Light" panose="020F0302020204030204" pitchFamily="34" charset="0"/>
                <a:cs typeface="Arial Nova Light" panose="020F0302020204030204" pitchFamily="34" charset="0"/>
              </a:rPr>
              <a:t> </a:t>
            </a: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latin typeface="Arial Nova Light" panose="020F0302020204030204" pitchFamily="34" charset="0"/>
                <a:cs typeface="Arial Nova Light" panose="020F0302020204030204" pitchFamily="34" charset="0"/>
              </a:rPr>
              <a:t>Bruk logovelgeren for å sette rett logo på bildet. Sort på lyst bilde og hvit for mørkt bilde</a:t>
            </a:r>
          </a:p>
          <a:p>
            <a:pPr marL="0" marR="0" lvl="0" indent="0" algn="l" defTabSz="914248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sz="1200" b="0" i="0"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0" marR="0" lvl="0" indent="0" algn="l" defTabSz="914248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 Light" panose="020B0304020202020204" pitchFamily="34" charset="0"/>
              </a:rPr>
              <a:t>Se eventuelt etter alternativ mal</a:t>
            </a:r>
            <a:endParaRPr lang="nb-NO" sz="1200" b="0" i="0">
              <a:solidFill>
                <a:schemeClr val="tx1"/>
              </a:solidFill>
              <a:latin typeface="Arial Nova" panose="020B0504020202020204" pitchFamily="34" charset="0"/>
            </a:endParaRPr>
          </a:p>
        </p:txBody>
      </p:sp>
      <p:sp>
        <p:nvSpPr>
          <p:cNvPr id="22" name="Slide Number Placeholder 6">
            <a:extLst>
              <a:ext uri="{FF2B5EF4-FFF2-40B4-BE49-F238E27FC236}">
                <a16:creationId xmlns:a16="http://schemas.microsoft.com/office/drawing/2014/main" id="{9E6C8002-7DA0-FE0F-A936-AB6D69BFCEF3}"/>
              </a:ext>
            </a:extLst>
          </p:cNvPr>
          <p:cNvSpPr txBox="1">
            <a:spLocks/>
          </p:cNvSpPr>
          <p:nvPr userDrawn="1"/>
        </p:nvSpPr>
        <p:spPr>
          <a:xfrm>
            <a:off x="11571297" y="6491385"/>
            <a:ext cx="264293" cy="184666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defPPr>
              <a:defRPr lang="en-US"/>
            </a:defPPr>
            <a:lvl1pPr marL="0" algn="r" defTabSz="914248" rtl="0" eaLnBrk="1" latinLnBrk="0" hangingPunct="1"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124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48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71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95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619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743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866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90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7B102EC-AAEC-484C-8A9B-B15A6B4E7EEA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2AA37A30-ADF6-BCF6-5F9C-09EF62EFD74F}"/>
              </a:ext>
            </a:extLst>
          </p:cNvPr>
          <p:cNvSpPr txBox="1"/>
          <p:nvPr userDrawn="1"/>
        </p:nvSpPr>
        <p:spPr>
          <a:xfrm>
            <a:off x="666054" y="1544003"/>
            <a:ext cx="1437066" cy="154581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nb-NO" sz="12000" b="1">
                <a:solidFill>
                  <a:schemeClr val="accent3"/>
                </a:solidFill>
                <a:latin typeface="+mj-lt"/>
              </a:rPr>
              <a:t>“</a:t>
            </a:r>
          </a:p>
        </p:txBody>
      </p:sp>
      <p:sp>
        <p:nvSpPr>
          <p:cNvPr id="4" name="Plassholder for tekst 6">
            <a:extLst>
              <a:ext uri="{FF2B5EF4-FFF2-40B4-BE49-F238E27FC236}">
                <a16:creationId xmlns:a16="http://schemas.microsoft.com/office/drawing/2014/main" id="{654F3DDC-4220-A332-327C-4C48A29920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7913" y="2219190"/>
            <a:ext cx="5694392" cy="2308751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7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Sitat</a:t>
            </a:r>
          </a:p>
        </p:txBody>
      </p:sp>
    </p:spTree>
    <p:extLst>
      <p:ext uri="{BB962C8B-B14F-4D97-AF65-F5344CB8AC3E}">
        <p14:creationId xmlns:p14="http://schemas.microsoft.com/office/powerpoint/2010/main" val="1866309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5042">
          <p15:clr>
            <a:srgbClr val="FBAE40"/>
          </p15:clr>
        </p15:guide>
        <p15:guide id="3" orient="horz" pos="1389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 med tekst lyseblå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ktangel 22">
            <a:extLst>
              <a:ext uri="{FF2B5EF4-FFF2-40B4-BE49-F238E27FC236}">
                <a16:creationId xmlns:a16="http://schemas.microsoft.com/office/drawing/2014/main" id="{08BDAFCB-272A-4D98-B67B-02F435F83DFB}"/>
              </a:ext>
            </a:extLst>
          </p:cNvPr>
          <p:cNvSpPr/>
          <p:nvPr userDrawn="1"/>
        </p:nvSpPr>
        <p:spPr>
          <a:xfrm>
            <a:off x="0" y="-12502"/>
            <a:ext cx="8007239" cy="6883003"/>
          </a:xfrm>
          <a:prstGeom prst="rect">
            <a:avLst/>
          </a:prstGeom>
          <a:solidFill>
            <a:schemeClr val="accent3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/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18D0DA21-0FD4-4943-9193-333D0FB30A2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010750" y="2"/>
            <a:ext cx="4181250" cy="6857999"/>
          </a:xfrm>
          <a:solidFill>
            <a:schemeClr val="bg1"/>
          </a:solidFill>
        </p:spPr>
        <p:txBody>
          <a:bodyPr>
            <a:normAutofit/>
          </a:bodyPr>
          <a:lstStyle>
            <a:lvl1pPr marL="0" marR="0" indent="0" algn="l" defTabSz="914248" rtl="0" eaLnBrk="1" fontAlgn="auto" latinLnBrk="0" hangingPunct="1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50" b="0" i="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</a:defRPr>
            </a:lvl1pPr>
          </a:lstStyle>
          <a:p>
            <a:pPr marL="0" marR="0" lvl="0" indent="0" algn="l" defTabSz="914248" rtl="0" eaLnBrk="1" fontAlgn="auto" latinLnBrk="0" hangingPunct="1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350"/>
              <a:t>Ramme 1: Velg heldekkende bilde via «Sett inn» - «Bilde». Klikk bort «Ramme 2»</a:t>
            </a:r>
          </a:p>
          <a:p>
            <a:pPr marL="0" marR="0" lvl="0" indent="0" algn="l" defTabSz="914248" rtl="0" eaLnBrk="1" fontAlgn="auto" latinLnBrk="0" hangingPunct="1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350"/>
              <a:t>NB! Husk riktig valg av logo-farge</a:t>
            </a:r>
          </a:p>
        </p:txBody>
      </p:sp>
      <p:sp>
        <p:nvSpPr>
          <p:cNvPr id="15" name="Plassholder for tekst 6">
            <a:extLst>
              <a:ext uri="{FF2B5EF4-FFF2-40B4-BE49-F238E27FC236}">
                <a16:creationId xmlns:a16="http://schemas.microsoft.com/office/drawing/2014/main" id="{9DAC8161-D152-4EA1-838D-92E7CF7A8D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47913" y="4720977"/>
            <a:ext cx="5038828" cy="186974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350" b="0" i="0">
                <a:solidFill>
                  <a:schemeClr val="tx2"/>
                </a:solidFill>
                <a:latin typeface="Arial Nova" panose="020B0504020202020204" pitchFamily="34" charset="0"/>
              </a:defRPr>
            </a:lvl1pPr>
          </a:lstStyle>
          <a:p>
            <a:pPr lvl="0"/>
            <a:r>
              <a:rPr lang="nb-NO"/>
              <a:t>Navn</a:t>
            </a:r>
          </a:p>
        </p:txBody>
      </p:sp>
      <p:sp>
        <p:nvSpPr>
          <p:cNvPr id="11" name="Plassholder for innhold 2">
            <a:extLst>
              <a:ext uri="{FF2B5EF4-FFF2-40B4-BE49-F238E27FC236}">
                <a16:creationId xmlns:a16="http://schemas.microsoft.com/office/drawing/2014/main" id="{0ABC062E-06DE-49DD-9C96-8D049AD4FFE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204928" y="1897586"/>
            <a:ext cx="3313119" cy="4412456"/>
          </a:xfrm>
          <a:noFill/>
        </p:spPr>
        <p:txBody>
          <a:bodyPr lIns="0" tIns="0" rIns="0" bIns="0">
            <a:noAutofit/>
          </a:bodyPr>
          <a:lstStyle>
            <a:lvl1pPr marL="0" indent="0">
              <a:buNone/>
              <a:defRPr sz="1400" b="0" i="0">
                <a:solidFill>
                  <a:schemeClr val="tx1"/>
                </a:solidFill>
                <a:latin typeface="Arial Nova" panose="020B0504020202020204" pitchFamily="34" charset="0"/>
              </a:defRPr>
            </a:lvl1pPr>
            <a:lvl2pPr marL="457124" indent="0">
              <a:buNone/>
              <a:defRPr sz="1350">
                <a:latin typeface="Arial Nova Light" panose="020B0304020202020204" pitchFamily="34" charset="0"/>
              </a:defRPr>
            </a:lvl2pPr>
            <a:lvl3pPr marL="914248" indent="0">
              <a:buNone/>
              <a:defRPr sz="1350">
                <a:latin typeface="Arial Nova Light" panose="020B0304020202020204" pitchFamily="34" charset="0"/>
              </a:defRPr>
            </a:lvl3pPr>
            <a:lvl4pPr marL="1371371" indent="0">
              <a:buNone/>
              <a:defRPr sz="1350">
                <a:latin typeface="Arial Nova Light" panose="020B0304020202020204" pitchFamily="34" charset="0"/>
              </a:defRPr>
            </a:lvl4pPr>
            <a:lvl5pPr marL="1828495" indent="0">
              <a:buNone/>
              <a:defRPr sz="1350">
                <a:latin typeface="Arial Nova Light" panose="020B0304020202020204" pitchFamily="34" charset="0"/>
              </a:defRPr>
            </a:lvl5pPr>
          </a:lstStyle>
          <a:p>
            <a:pPr lvl="0"/>
            <a:r>
              <a:rPr lang="nb-NO"/>
              <a:t>Ramme 2: Klikk for å skrive tekst i malen. Klikk ikonene for graf/tabell i malen</a:t>
            </a:r>
          </a:p>
        </p:txBody>
      </p:sp>
      <p:sp>
        <p:nvSpPr>
          <p:cNvPr id="20" name="Plassholder for tekst 7">
            <a:extLst>
              <a:ext uri="{FF2B5EF4-FFF2-40B4-BE49-F238E27FC236}">
                <a16:creationId xmlns:a16="http://schemas.microsoft.com/office/drawing/2014/main" id="{6BD477C6-72A3-634D-A69C-AE0A9880545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78697" y="307552"/>
            <a:ext cx="5963609" cy="207413"/>
          </a:xfrm>
        </p:spPr>
        <p:txBody>
          <a:bodyPr>
            <a:noAutofit/>
          </a:bodyPr>
          <a:lstStyle>
            <a:lvl1pPr marL="0" indent="0">
              <a:buNone/>
              <a:defRPr sz="1350" b="0">
                <a:solidFill>
                  <a:srgbClr val="878787"/>
                </a:solidFill>
              </a:defRPr>
            </a:lvl1pPr>
          </a:lstStyle>
          <a:p>
            <a:pPr lvl="0"/>
            <a:r>
              <a:rPr lang="nb-NO"/>
              <a:t>Emne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730E6C-F178-03C9-AA0F-B2681B4EB967}"/>
              </a:ext>
            </a:extLst>
          </p:cNvPr>
          <p:cNvSpPr>
            <a:spLocks noGrp="1"/>
          </p:cNvSpPr>
          <p:nvPr>
            <p:ph type="dt" sz="half" idx="27"/>
          </p:nvPr>
        </p:nvSpPr>
        <p:spPr/>
        <p:txBody>
          <a:bodyPr/>
          <a:lstStyle/>
          <a:p>
            <a:fld id="{D59C9EF9-B3F4-9F4A-A95C-95B37379B636}" type="datetime1">
              <a:rPr lang="nb-NO" smtClean="0"/>
              <a:t>17.02.2025</a:t>
            </a:fld>
            <a:endParaRPr lang="nb-N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46C1D2B-93AE-5A21-B79C-2139923B04CF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>
          <a:xfrm>
            <a:off x="674125" y="6479747"/>
            <a:ext cx="5963609" cy="207749"/>
          </a:xfrm>
          <a:prstGeom prst="rect">
            <a:avLst/>
          </a:prstGeom>
        </p:spPr>
        <p:txBody>
          <a:bodyPr/>
          <a:lstStyle/>
          <a:p>
            <a:pPr algn="l"/>
            <a:endParaRPr lang="nb-NO"/>
          </a:p>
        </p:txBody>
      </p:sp>
      <p:pic>
        <p:nvPicPr>
          <p:cNvPr id="21" name="logo_hvit" hidden="1">
            <a:extLst>
              <a:ext uri="{FF2B5EF4-FFF2-40B4-BE49-F238E27FC236}">
                <a16:creationId xmlns:a16="http://schemas.microsoft.com/office/drawing/2014/main" id="{1EE69A14-F06C-9169-1637-2C9CAB6D311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82379" y="295769"/>
            <a:ext cx="869322" cy="205912"/>
          </a:xfrm>
          <a:prstGeom prst="rect">
            <a:avLst/>
          </a:prstGeom>
        </p:spPr>
      </p:pic>
      <p:pic>
        <p:nvPicPr>
          <p:cNvPr id="17" name="logo_blaa" descr="Shape&#10;&#10;Description automatically generated with medium confidence" hidden="1">
            <a:extLst>
              <a:ext uri="{FF2B5EF4-FFF2-40B4-BE49-F238E27FC236}">
                <a16:creationId xmlns:a16="http://schemas.microsoft.com/office/drawing/2014/main" id="{5DEE2514-822B-8190-B28B-FB4DD60679D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2380" y="295770"/>
            <a:ext cx="862385" cy="205912"/>
          </a:xfrm>
          <a:prstGeom prst="rect">
            <a:avLst/>
          </a:prstGeom>
        </p:spPr>
      </p:pic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DA2A090F-63E5-85EC-24A8-56FAC37EAA8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0982380" y="295770"/>
            <a:ext cx="868085" cy="205912"/>
          </a:xfrm>
          <a:blipFill>
            <a:blip r:embed="rId5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 </a:t>
            </a:r>
            <a:endParaRPr lang="nb-NO"/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66E187EC-23A8-6A39-5420-6D9336E9C52D}"/>
              </a:ext>
            </a:extLst>
          </p:cNvPr>
          <p:cNvSpPr/>
          <p:nvPr userDrawn="1"/>
        </p:nvSpPr>
        <p:spPr>
          <a:xfrm>
            <a:off x="12398448" y="0"/>
            <a:ext cx="4248192" cy="7196522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lvl="0"/>
            <a:r>
              <a:rPr lang="nb-NO" sz="1200" b="0"/>
              <a:t>Sitat med alternativ høyre spalte </a:t>
            </a: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 Light" panose="020B0304020202020204" pitchFamily="34" charset="0"/>
              </a:rPr>
              <a:t>Bruk kort og presis tittel. En tittel skal ikke overstige to linjer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nb-NO" sz="1200" b="0" i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b-NO" sz="1200" b="0" i="0">
                <a:solidFill>
                  <a:schemeClr val="tx1"/>
                </a:solidFill>
                <a:latin typeface="Arial Nova Light" panose="020B0304020202020204" pitchFamily="34" charset="0"/>
              </a:rPr>
              <a:t>Tekstfargen i NHOs presentasjoner er blå, sort og hvit – følg malen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nb-NO" sz="1200" b="0" i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b-NO" sz="1200" b="0" i="0">
                <a:solidFill>
                  <a:schemeClr val="tx1"/>
                </a:solidFill>
                <a:latin typeface="Arial Nova Light" panose="020B0304020202020204" pitchFamily="34" charset="0"/>
              </a:rPr>
              <a:t>Sekundærfarger skal </a:t>
            </a:r>
            <a:r>
              <a:rPr lang="nb-NO" sz="1200" b="0" i="0">
                <a:solidFill>
                  <a:schemeClr val="tx1"/>
                </a:solidFill>
                <a:latin typeface="Arial Nova" panose="020B0504020202020204" pitchFamily="34" charset="0"/>
              </a:rPr>
              <a:t>kun </a:t>
            </a:r>
            <a:r>
              <a:rPr lang="nb-NO" sz="1200" b="0" i="0">
                <a:solidFill>
                  <a:schemeClr val="tx1"/>
                </a:solidFill>
                <a:latin typeface="Arial Nova Light" panose="020B0304020202020204" pitchFamily="34" charset="0"/>
              </a:rPr>
              <a:t>benyttes i figurer og ikoner. Fargene finner du som egendefinerte farger i figurfyll eller figuromriss</a:t>
            </a:r>
          </a:p>
          <a:p>
            <a:pPr marL="0" marR="0" lvl="0" indent="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sz="1200" b="0" i="0">
              <a:solidFill>
                <a:schemeClr val="tx1"/>
              </a:solidFill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0" marR="0" lvl="0" indent="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" panose="020B0504020202020204" pitchFamily="34" charset="0"/>
              </a:rPr>
              <a:t>Bilde</a:t>
            </a:r>
            <a:r>
              <a:rPr lang="nb-NO" sz="1200" b="0" i="0">
                <a:solidFill>
                  <a:schemeClr val="tx1"/>
                </a:solidFill>
                <a:latin typeface="Arial Nova Light" panose="020F0302020204030204" pitchFamily="34" charset="0"/>
                <a:cs typeface="Arial Nova Light" panose="020F0302020204030204" pitchFamily="34" charset="0"/>
              </a:rPr>
              <a:t> </a:t>
            </a: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 Light" panose="020B0304020202020204" pitchFamily="34" charset="0"/>
              </a:rPr>
              <a:t>For å sette inn et heldekkende bilde klikk bort «ramme 2». Klikk så på bildeikonet og velg et bilde som passer til høydeformat. </a:t>
            </a:r>
            <a:r>
              <a:rPr lang="nb-NO" sz="1200" b="0" i="0">
                <a:latin typeface="Arial Nova Light" panose="020B0304020202020204" pitchFamily="34" charset="0"/>
              </a:rPr>
              <a:t>Juster bildet med bildeverktøyet slik at det blir riktig</a:t>
            </a:r>
          </a:p>
          <a:p>
            <a:pPr marL="0" marR="0" lvl="0" indent="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sz="1200" b="0" i="0"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latin typeface="Arial Nova Light" panose="020F0302020204030204" pitchFamily="34" charset="0"/>
                <a:cs typeface="Arial Nova Light" panose="020F0302020204030204" pitchFamily="34" charset="0"/>
              </a:rPr>
              <a:t>Se at bildet er skarpt, unngå å trekke i rammene. Juster bildet med bildeverktøyet slik at det blir riktig</a:t>
            </a: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sz="1200" b="0" i="0"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 Light" panose="020F0302020204030204" pitchFamily="34" charset="0"/>
                <a:cs typeface="Arial Nova Light" panose="020F0302020204030204" pitchFamily="34" charset="0"/>
              </a:rPr>
              <a:t>For å justere bildet trykk på «beskjær og fyll-knappen». Unngå å strekke bildet</a:t>
            </a: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sz="1200" b="0" i="0"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latin typeface="Arial Nova Light" panose="020F0302020204030204" pitchFamily="34" charset="0"/>
                <a:cs typeface="Arial Nova Light" panose="020F0302020204030204" pitchFamily="34" charset="0"/>
              </a:rPr>
              <a:t>Bilderettigheter: Det er ikke lov til å kopiere/bruke bilder uten å ha klarert med fotograf/eier av bildet</a:t>
            </a:r>
          </a:p>
          <a:p>
            <a:pPr marL="171450" marR="0" lvl="0" indent="-171450" algn="l" defTabSz="914248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 Light" panose="020B0304020202020204" pitchFamily="34" charset="0"/>
              </a:rPr>
              <a:t>Alternativt klikk i «ramme 2» og sett inn ønsket graf/tabell eller benytt rammen som et tekstfelt. Husk at du kan lage graf/tabell i </a:t>
            </a:r>
            <a:r>
              <a:rPr lang="nb-NO" sz="1200" b="0" i="0" err="1">
                <a:solidFill>
                  <a:schemeClr val="tx1"/>
                </a:solidFill>
                <a:latin typeface="Arial Nova Light" panose="020B0304020202020204" pitchFamily="34" charset="0"/>
              </a:rPr>
              <a:t>PowerBi</a:t>
            </a:r>
            <a:r>
              <a:rPr lang="nb-NO" sz="1200" b="0" i="0">
                <a:solidFill>
                  <a:schemeClr val="tx1"/>
                </a:solidFill>
                <a:latin typeface="Arial Nova Light" panose="020B0304020202020204" pitchFamily="34" charset="0"/>
              </a:rPr>
              <a:t>. Lim inn i rammen</a:t>
            </a:r>
          </a:p>
          <a:p>
            <a:pPr marL="171450" marR="0" lvl="0" indent="-171450" algn="l" defTabSz="914248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 Light" panose="020B0304020202020204" pitchFamily="34" charset="0"/>
              </a:rPr>
              <a:t>NHOs grafer har definerte farger</a:t>
            </a:r>
            <a:endParaRPr lang="nb-NO" sz="1200" b="0" i="0">
              <a:solidFill>
                <a:schemeClr val="tx1"/>
              </a:solidFill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0" marR="0" lvl="0" indent="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sz="1200" b="0" i="0">
              <a:solidFill>
                <a:schemeClr val="tx1"/>
              </a:solidFill>
              <a:latin typeface="Arial Nova" panose="020B0504020202020204" pitchFamily="34" charset="0"/>
            </a:endParaRPr>
          </a:p>
          <a:p>
            <a:pPr marL="0" marR="0" lvl="0" indent="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" panose="020B0504020202020204" pitchFamily="34" charset="0"/>
              </a:rPr>
              <a:t>Logo</a:t>
            </a:r>
            <a:r>
              <a:rPr lang="nb-NO" sz="1200" b="0" i="0">
                <a:solidFill>
                  <a:schemeClr val="tx1"/>
                </a:solidFill>
                <a:latin typeface="Arial Nova Light" panose="020F0302020204030204" pitchFamily="34" charset="0"/>
                <a:cs typeface="Arial Nova Light" panose="020F0302020204030204" pitchFamily="34" charset="0"/>
              </a:rPr>
              <a:t> </a:t>
            </a: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latin typeface="Arial Nova Light" panose="020F0302020204030204" pitchFamily="34" charset="0"/>
                <a:cs typeface="Arial Nova Light" panose="020F0302020204030204" pitchFamily="34" charset="0"/>
              </a:rPr>
              <a:t>Bruk logovelgeren for å sette rett logo på bildet. Sort på lyst bilde og hvit for mørkt bilde</a:t>
            </a:r>
          </a:p>
          <a:p>
            <a:pPr marL="0" marR="0" lvl="0" indent="0" algn="l" defTabSz="914248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sz="1200" b="0" i="0"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0" marR="0" lvl="0" indent="0" algn="l" defTabSz="914248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 Light" panose="020B0304020202020204" pitchFamily="34" charset="0"/>
              </a:rPr>
              <a:t>Se eventuelt etter alternativ mal</a:t>
            </a:r>
            <a:endParaRPr lang="nb-NO" sz="1200" b="0" i="0">
              <a:solidFill>
                <a:schemeClr val="tx1"/>
              </a:solidFill>
              <a:latin typeface="Arial Nova" panose="020B0504020202020204" pitchFamily="34" charset="0"/>
            </a:endParaRPr>
          </a:p>
          <a:p>
            <a:pPr marL="0" marR="0" lvl="0" indent="0" algn="l" defTabSz="914248" rtl="0" eaLnBrk="1" fontAlgn="auto" latinLnBrk="0" hangingPunct="1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sz="1200" b="0" i="0">
              <a:solidFill>
                <a:schemeClr val="tx1"/>
              </a:solidFill>
              <a:latin typeface="Arial Nova Light" panose="020F0302020204030204" pitchFamily="34" charset="0"/>
              <a:cs typeface="Arial Nova Light" panose="020F0302020204030204" pitchFamily="34" charset="0"/>
            </a:endParaRPr>
          </a:p>
        </p:txBody>
      </p:sp>
      <p:sp>
        <p:nvSpPr>
          <p:cNvPr id="23" name="Slide Number Placeholder 6">
            <a:extLst>
              <a:ext uri="{FF2B5EF4-FFF2-40B4-BE49-F238E27FC236}">
                <a16:creationId xmlns:a16="http://schemas.microsoft.com/office/drawing/2014/main" id="{3D86D1CA-BBB1-83C6-8314-567A403C40DB}"/>
              </a:ext>
            </a:extLst>
          </p:cNvPr>
          <p:cNvSpPr txBox="1">
            <a:spLocks/>
          </p:cNvSpPr>
          <p:nvPr userDrawn="1"/>
        </p:nvSpPr>
        <p:spPr>
          <a:xfrm>
            <a:off x="11571297" y="6491385"/>
            <a:ext cx="264293" cy="184666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defPPr>
              <a:defRPr lang="en-US"/>
            </a:defPPr>
            <a:lvl1pPr marL="0" algn="r" defTabSz="914248" rtl="0" eaLnBrk="1" latinLnBrk="0" hangingPunct="1"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124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48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71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95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619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743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866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90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7B102EC-AAEC-484C-8A9B-B15A6B4E7EEA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4896C8D4-77F6-C773-9EC4-292CC7DDED33}"/>
              </a:ext>
            </a:extLst>
          </p:cNvPr>
          <p:cNvSpPr txBox="1"/>
          <p:nvPr userDrawn="1"/>
        </p:nvSpPr>
        <p:spPr>
          <a:xfrm>
            <a:off x="666054" y="1544003"/>
            <a:ext cx="1437066" cy="154581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nb-NO" sz="12000" b="1">
                <a:solidFill>
                  <a:schemeClr val="bg1"/>
                </a:solidFill>
                <a:latin typeface="+mj-lt"/>
              </a:rPr>
              <a:t>“</a:t>
            </a:r>
          </a:p>
        </p:txBody>
      </p:sp>
      <p:sp>
        <p:nvSpPr>
          <p:cNvPr id="4" name="Plassholder for tekst 6">
            <a:extLst>
              <a:ext uri="{FF2B5EF4-FFF2-40B4-BE49-F238E27FC236}">
                <a16:creationId xmlns:a16="http://schemas.microsoft.com/office/drawing/2014/main" id="{81EC2F40-C74E-FF38-155E-9DD89AE7D9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7913" y="2219190"/>
            <a:ext cx="5694392" cy="2308751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7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Sitat</a:t>
            </a:r>
          </a:p>
        </p:txBody>
      </p:sp>
    </p:spTree>
    <p:extLst>
      <p:ext uri="{BB962C8B-B14F-4D97-AF65-F5344CB8AC3E}">
        <p14:creationId xmlns:p14="http://schemas.microsoft.com/office/powerpoint/2010/main" val="33804899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5042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med bilde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ssholder for bilde 15">
            <a:extLst>
              <a:ext uri="{FF2B5EF4-FFF2-40B4-BE49-F238E27FC236}">
                <a16:creationId xmlns:a16="http://schemas.microsoft.com/office/drawing/2014/main" id="{224EA72B-1437-E3A7-3D7B-391E80B5916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357747" y="0"/>
            <a:ext cx="4826091" cy="6883004"/>
          </a:xfrm>
          <a:custGeom>
            <a:avLst/>
            <a:gdLst>
              <a:gd name="connsiteX0" fmla="*/ 0 w 6435417"/>
              <a:gd name="connsiteY0" fmla="*/ 9169199 h 9177338"/>
              <a:gd name="connsiteX1" fmla="*/ 684254 w 6435417"/>
              <a:gd name="connsiteY1" fmla="*/ 9177338 h 9177338"/>
              <a:gd name="connsiteX2" fmla="*/ 0 w 6435417"/>
              <a:gd name="connsiteY2" fmla="*/ 9177338 h 9177338"/>
              <a:gd name="connsiteX3" fmla="*/ 869498 w 6435417"/>
              <a:gd name="connsiteY3" fmla="*/ 0 h 9177338"/>
              <a:gd name="connsiteX4" fmla="*/ 6435417 w 6435417"/>
              <a:gd name="connsiteY4" fmla="*/ 0 h 9177338"/>
              <a:gd name="connsiteX5" fmla="*/ 6435417 w 6435417"/>
              <a:gd name="connsiteY5" fmla="*/ 9177338 h 9177338"/>
              <a:gd name="connsiteX6" fmla="*/ 684254 w 6435417"/>
              <a:gd name="connsiteY6" fmla="*/ 9177338 h 9177338"/>
              <a:gd name="connsiteX7" fmla="*/ 508266 w 6435417"/>
              <a:gd name="connsiteY7" fmla="*/ 9017000 h 9177338"/>
              <a:gd name="connsiteX8" fmla="*/ 264404 w 6435417"/>
              <a:gd name="connsiteY8" fmla="*/ 8686800 h 9177338"/>
              <a:gd name="connsiteX9" fmla="*/ 52629 w 6435417"/>
              <a:gd name="connsiteY9" fmla="*/ 8115300 h 9177338"/>
              <a:gd name="connsiteX10" fmla="*/ 16531 w 6435417"/>
              <a:gd name="connsiteY10" fmla="*/ 7588250 h 9177338"/>
              <a:gd name="connsiteX11" fmla="*/ 142472 w 6435417"/>
              <a:gd name="connsiteY11" fmla="*/ 6883400 h 9177338"/>
              <a:gd name="connsiteX12" fmla="*/ 515324 w 6435417"/>
              <a:gd name="connsiteY12" fmla="*/ 5981700 h 9177338"/>
              <a:gd name="connsiteX13" fmla="*/ 758307 w 6435417"/>
              <a:gd name="connsiteY13" fmla="*/ 5593266 h 9177338"/>
              <a:gd name="connsiteX14" fmla="*/ 758378 w 6435417"/>
              <a:gd name="connsiteY14" fmla="*/ 5593266 h 9177338"/>
              <a:gd name="connsiteX15" fmla="*/ 758378 w 6435417"/>
              <a:gd name="connsiteY15" fmla="*/ 5593151 h 9177338"/>
              <a:gd name="connsiteX16" fmla="*/ 763670 w 6435417"/>
              <a:gd name="connsiteY16" fmla="*/ 5584692 h 9177338"/>
              <a:gd name="connsiteX17" fmla="*/ 758378 w 6435417"/>
              <a:gd name="connsiteY17" fmla="*/ 5584564 h 9177338"/>
              <a:gd name="connsiteX18" fmla="*/ 758378 w 6435417"/>
              <a:gd name="connsiteY18" fmla="*/ 5581650 h 9177338"/>
              <a:gd name="connsiteX19" fmla="*/ 797051 w 6435417"/>
              <a:gd name="connsiteY19" fmla="*/ 5581650 h 9177338"/>
              <a:gd name="connsiteX20" fmla="*/ 797051 w 6435417"/>
              <a:gd name="connsiteY20" fmla="*/ 5485580 h 9177338"/>
              <a:gd name="connsiteX21" fmla="*/ 838997 w 6435417"/>
              <a:gd name="connsiteY21" fmla="*/ 5485580 h 9177338"/>
              <a:gd name="connsiteX22" fmla="*/ 838997 w 6435417"/>
              <a:gd name="connsiteY22" fmla="*/ 5467350 h 9177338"/>
              <a:gd name="connsiteX23" fmla="*/ 840287 w 6435417"/>
              <a:gd name="connsiteY23" fmla="*/ 5467350 h 9177338"/>
              <a:gd name="connsiteX24" fmla="*/ 840287 w 6435417"/>
              <a:gd name="connsiteY24" fmla="*/ 5423668 h 9177338"/>
              <a:gd name="connsiteX25" fmla="*/ 863732 w 6435417"/>
              <a:gd name="connsiteY25" fmla="*/ 5423668 h 9177338"/>
              <a:gd name="connsiteX26" fmla="*/ 863732 w 6435417"/>
              <a:gd name="connsiteY26" fmla="*/ 5399617 h 9177338"/>
              <a:gd name="connsiteX27" fmla="*/ 869498 w 6435417"/>
              <a:gd name="connsiteY27" fmla="*/ 5399617 h 9177338"/>
              <a:gd name="connsiteX28" fmla="*/ 869498 w 6435417"/>
              <a:gd name="connsiteY28" fmla="*/ 2688771 h 9177338"/>
              <a:gd name="connsiteX29" fmla="*/ 869498 w 6435417"/>
              <a:gd name="connsiteY29" fmla="*/ 2504017 h 9177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435417" h="9177338">
                <a:moveTo>
                  <a:pt x="0" y="9169199"/>
                </a:moveTo>
                <a:lnTo>
                  <a:pt x="684254" y="9177338"/>
                </a:lnTo>
                <a:lnTo>
                  <a:pt x="0" y="9177338"/>
                </a:lnTo>
                <a:close/>
                <a:moveTo>
                  <a:pt x="869498" y="0"/>
                </a:moveTo>
                <a:lnTo>
                  <a:pt x="6435417" y="0"/>
                </a:lnTo>
                <a:lnTo>
                  <a:pt x="6435417" y="9177338"/>
                </a:lnTo>
                <a:lnTo>
                  <a:pt x="684254" y="9177338"/>
                </a:lnTo>
                <a:lnTo>
                  <a:pt x="508266" y="9017000"/>
                </a:lnTo>
                <a:lnTo>
                  <a:pt x="264404" y="8686800"/>
                </a:lnTo>
                <a:lnTo>
                  <a:pt x="52629" y="8115300"/>
                </a:lnTo>
                <a:lnTo>
                  <a:pt x="16531" y="7588250"/>
                </a:lnTo>
                <a:lnTo>
                  <a:pt x="142472" y="6883400"/>
                </a:lnTo>
                <a:lnTo>
                  <a:pt x="515324" y="5981700"/>
                </a:lnTo>
                <a:lnTo>
                  <a:pt x="758307" y="5593266"/>
                </a:lnTo>
                <a:lnTo>
                  <a:pt x="758378" y="5593266"/>
                </a:lnTo>
                <a:lnTo>
                  <a:pt x="758378" y="5593151"/>
                </a:lnTo>
                <a:lnTo>
                  <a:pt x="763670" y="5584692"/>
                </a:lnTo>
                <a:lnTo>
                  <a:pt x="758378" y="5584564"/>
                </a:lnTo>
                <a:lnTo>
                  <a:pt x="758378" y="5581650"/>
                </a:lnTo>
                <a:lnTo>
                  <a:pt x="797051" y="5581650"/>
                </a:lnTo>
                <a:lnTo>
                  <a:pt x="797051" y="5485580"/>
                </a:lnTo>
                <a:lnTo>
                  <a:pt x="838997" y="5485580"/>
                </a:lnTo>
                <a:lnTo>
                  <a:pt x="838997" y="5467350"/>
                </a:lnTo>
                <a:lnTo>
                  <a:pt x="840287" y="5467350"/>
                </a:lnTo>
                <a:lnTo>
                  <a:pt x="840287" y="5423668"/>
                </a:lnTo>
                <a:lnTo>
                  <a:pt x="863732" y="5423668"/>
                </a:lnTo>
                <a:lnTo>
                  <a:pt x="863732" y="5399617"/>
                </a:lnTo>
                <a:lnTo>
                  <a:pt x="869498" y="5399617"/>
                </a:lnTo>
                <a:lnTo>
                  <a:pt x="869498" y="2688771"/>
                </a:lnTo>
                <a:lnTo>
                  <a:pt x="869498" y="2504017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1080000" marR="0" indent="-2857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 b="0" i="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</a:defRPr>
            </a:lvl1pPr>
          </a:lstStyle>
          <a:p>
            <a:pPr marL="0" marR="0" lvl="0" indent="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nb-NO" sz="1350" b="0" i="0">
                <a:latin typeface="Arial Nova Light" panose="020F0302020204030204" pitchFamily="34" charset="0"/>
                <a:cs typeface="Arial Nova Light" panose="020F0302020204030204" pitchFamily="34" charset="0"/>
              </a:rPr>
            </a:br>
            <a:br>
              <a:rPr lang="nb-NO" sz="1350" b="0" i="0">
                <a:latin typeface="Arial Nova Light" panose="020F0302020204030204" pitchFamily="34" charset="0"/>
                <a:cs typeface="Arial Nova Light" panose="020F0302020204030204" pitchFamily="34" charset="0"/>
              </a:rPr>
            </a:br>
            <a:br>
              <a:rPr lang="nb-NO" sz="1350" b="0" i="0">
                <a:latin typeface="Arial Nova Light" panose="020F0302020204030204" pitchFamily="34" charset="0"/>
                <a:cs typeface="Arial Nova Light" panose="020F0302020204030204" pitchFamily="34" charset="0"/>
              </a:rPr>
            </a:br>
            <a:br>
              <a:rPr lang="nb-NO" sz="1350" b="0" i="0">
                <a:latin typeface="Arial Nova Light" panose="020F0302020204030204" pitchFamily="34" charset="0"/>
                <a:cs typeface="Arial Nova Light" panose="020F0302020204030204" pitchFamily="34" charset="0"/>
              </a:rPr>
            </a:br>
            <a:r>
              <a:rPr lang="nb-NO" sz="1350"/>
              <a:t>Velg heldekkende bilde via «Sett inn» -&gt; «Bilde»  	NB! Husk riktig valg av logo-farge</a:t>
            </a:r>
          </a:p>
          <a:p>
            <a:pPr marL="0" marR="0" lvl="0" indent="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sz="1350"/>
          </a:p>
        </p:txBody>
      </p:sp>
      <p:sp>
        <p:nvSpPr>
          <p:cNvPr id="12" name="Plassholder for tekst 2">
            <a:extLst>
              <a:ext uri="{FF2B5EF4-FFF2-40B4-BE49-F238E27FC236}">
                <a16:creationId xmlns:a16="http://schemas.microsoft.com/office/drawing/2014/main" id="{67210CE8-A092-4004-7BC1-741EFBA2797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72187" y="1889544"/>
            <a:ext cx="5957200" cy="4284292"/>
          </a:xfrm>
          <a:prstGeom prst="rect">
            <a:avLst/>
          </a:prstGeom>
        </p:spPr>
        <p:txBody>
          <a:bodyPr lIns="0" tIns="0" rIns="0" bIns="0"/>
          <a:lstStyle>
            <a:lvl1pPr marL="283329" indent="-283329" algn="l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100" b="0" i="0" u="none" cap="none">
                <a:solidFill>
                  <a:schemeClr val="tx1"/>
                </a:solidFill>
                <a:latin typeface="+mn-lt"/>
              </a:defRPr>
            </a:lvl1pPr>
            <a:lvl2pPr marL="685685" indent="-228562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-"/>
              <a:defRPr sz="1950" b="0" i="0" u="none" cap="none">
                <a:solidFill>
                  <a:schemeClr val="tx1"/>
                </a:solidFill>
                <a:latin typeface="+mn-lt"/>
              </a:defRPr>
            </a:lvl2pPr>
            <a:lvl3pPr marL="1142809" indent="-228562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chemeClr val="tx1"/>
                </a:solidFill>
                <a:latin typeface="+mn-lt"/>
              </a:defRPr>
            </a:lvl3pPr>
            <a:lvl4pPr marL="1599933" indent="-228562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650" b="0" i="0" u="none" cap="none">
                <a:solidFill>
                  <a:schemeClr val="tx1"/>
                </a:solidFill>
                <a:latin typeface="+mn-lt"/>
              </a:defRPr>
            </a:lvl4pPr>
            <a:lvl5pPr marL="2057057" indent="-228562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500" b="0" i="0" u="none" cap="none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nb-NO"/>
              <a:t>Klikk for å skrive tekst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C04A8D29-FBFA-D8DB-28E7-CA6BCF7AD38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362282" y="10951"/>
            <a:ext cx="4834881" cy="68580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 </a:t>
            </a:r>
          </a:p>
        </p:txBody>
      </p:sp>
      <p:sp>
        <p:nvSpPr>
          <p:cNvPr id="13" name="Tittel 1">
            <a:extLst>
              <a:ext uri="{FF2B5EF4-FFF2-40B4-BE49-F238E27FC236}">
                <a16:creationId xmlns:a16="http://schemas.microsoft.com/office/drawing/2014/main" id="{90620AC2-3B69-FBD1-64EE-96B1048631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8697" y="845605"/>
            <a:ext cx="5957200" cy="438581"/>
          </a:xfrm>
        </p:spPr>
        <p:txBody>
          <a:bodyPr wrap="square" lIns="0" tIns="0" rIns="0" bIns="0" anchor="t">
            <a:noAutofit/>
          </a:bodyPr>
          <a:lstStyle>
            <a:lvl1pPr>
              <a:lnSpc>
                <a:spcPct val="100000"/>
              </a:lnSpc>
              <a:defRPr sz="2850"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tittel, 2 linjer</a:t>
            </a:r>
          </a:p>
        </p:txBody>
      </p:sp>
      <p:sp>
        <p:nvSpPr>
          <p:cNvPr id="22" name="Plassholder for tekst 7">
            <a:extLst>
              <a:ext uri="{FF2B5EF4-FFF2-40B4-BE49-F238E27FC236}">
                <a16:creationId xmlns:a16="http://schemas.microsoft.com/office/drawing/2014/main" id="{F6A5F962-FB9C-01BA-271D-FB3DBA6B510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8697" y="307552"/>
            <a:ext cx="5957200" cy="207413"/>
          </a:xfrm>
        </p:spPr>
        <p:txBody>
          <a:bodyPr>
            <a:noAutofit/>
          </a:bodyPr>
          <a:lstStyle>
            <a:lvl1pPr marL="0" indent="0">
              <a:buNone/>
              <a:defRPr sz="1350" b="0">
                <a:solidFill>
                  <a:srgbClr val="878787"/>
                </a:solidFill>
              </a:defRPr>
            </a:lvl1pPr>
          </a:lstStyle>
          <a:p>
            <a:pPr lvl="0"/>
            <a:r>
              <a:rPr lang="nb-NO"/>
              <a:t>Emne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A90ADE-8F66-C27B-7E13-8C770444A79E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fld id="{A1D627A6-6669-C843-897A-3751909580B3}" type="datetime1">
              <a:rPr lang="nb-NO" smtClean="0"/>
              <a:t>17.02.2025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58C55B-CA96-CC15-4643-EE5255D91DC5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>
          <a:xfrm>
            <a:off x="674123" y="6479747"/>
            <a:ext cx="5961772" cy="207749"/>
          </a:xfrm>
          <a:prstGeom prst="rect">
            <a:avLst/>
          </a:prstGeom>
        </p:spPr>
        <p:txBody>
          <a:bodyPr/>
          <a:lstStyle/>
          <a:p>
            <a:pPr algn="l"/>
            <a:endParaRPr lang="nb-NO"/>
          </a:p>
        </p:txBody>
      </p:sp>
      <p:pic>
        <p:nvPicPr>
          <p:cNvPr id="24" name="logo_hvit" hidden="1">
            <a:extLst>
              <a:ext uri="{FF2B5EF4-FFF2-40B4-BE49-F238E27FC236}">
                <a16:creationId xmlns:a16="http://schemas.microsoft.com/office/drawing/2014/main" id="{5FDE31E1-940D-EDA0-8023-6626C5EAB62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82379" y="295769"/>
            <a:ext cx="869322" cy="205912"/>
          </a:xfrm>
          <a:prstGeom prst="rect">
            <a:avLst/>
          </a:prstGeom>
        </p:spPr>
      </p:pic>
      <p:pic>
        <p:nvPicPr>
          <p:cNvPr id="17" name="logo_blaa" descr="Shape&#10;&#10;Description automatically generated with medium confidence" hidden="1">
            <a:extLst>
              <a:ext uri="{FF2B5EF4-FFF2-40B4-BE49-F238E27FC236}">
                <a16:creationId xmlns:a16="http://schemas.microsoft.com/office/drawing/2014/main" id="{7B4815CC-CFC1-3CD3-F5AE-9E88F4F0BA7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2380" y="295770"/>
            <a:ext cx="862385" cy="205912"/>
          </a:xfrm>
          <a:prstGeom prst="rect">
            <a:avLst/>
          </a:prstGeom>
        </p:spPr>
      </p:pic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4DD9BFC4-ADF0-5A20-58D1-574963130F6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0982380" y="295770"/>
            <a:ext cx="868085" cy="205912"/>
          </a:xfrm>
          <a:blipFill>
            <a:blip r:embed="rId7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 </a:t>
            </a:r>
            <a:endParaRPr lang="nb-NO"/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EB219277-6601-CB8F-DB4C-5EFB691A3B9A}"/>
              </a:ext>
            </a:extLst>
          </p:cNvPr>
          <p:cNvSpPr/>
          <p:nvPr userDrawn="1"/>
        </p:nvSpPr>
        <p:spPr>
          <a:xfrm>
            <a:off x="12406951" y="21773"/>
            <a:ext cx="4248192" cy="6457858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0" marR="0" lvl="0" indent="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" panose="020B0504020202020204" pitchFamily="34" charset="0"/>
              </a:rPr>
              <a:t>Tittel, tekst og bilde</a:t>
            </a:r>
            <a:endParaRPr lang="nb-NO" sz="1200" b="0" i="0">
              <a:solidFill>
                <a:schemeClr val="tx1"/>
              </a:solidFill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 Light" panose="020B0304020202020204" pitchFamily="34" charset="0"/>
              </a:rPr>
              <a:t>Bruk kort og presis tittel. En tittel skal ikke overstige to linjer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nb-NO" sz="1200" b="0" i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b-NO" sz="1200" b="0" i="0">
                <a:solidFill>
                  <a:schemeClr val="tx1"/>
                </a:solidFill>
                <a:latin typeface="Arial Nova Light" panose="020B0304020202020204" pitchFamily="34" charset="0"/>
              </a:rPr>
              <a:t>Tekstfargen i NHOs presentasjoner er blå, sort og hvit – følg malen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nb-NO" sz="1200" b="0" i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b-NO" sz="1200" b="0" i="0">
                <a:solidFill>
                  <a:schemeClr val="tx1"/>
                </a:solidFill>
                <a:latin typeface="Arial Nova Light" panose="020B0304020202020204" pitchFamily="34" charset="0"/>
              </a:rPr>
              <a:t>Sekundærfarger skal </a:t>
            </a:r>
            <a:r>
              <a:rPr lang="nb-NO" sz="1200" b="0" i="0">
                <a:solidFill>
                  <a:schemeClr val="tx1"/>
                </a:solidFill>
                <a:latin typeface="Arial Nova" panose="020B0504020202020204" pitchFamily="34" charset="0"/>
              </a:rPr>
              <a:t>kun </a:t>
            </a:r>
            <a:r>
              <a:rPr lang="nb-NO" sz="1200" b="0" i="0">
                <a:solidFill>
                  <a:schemeClr val="tx1"/>
                </a:solidFill>
                <a:latin typeface="Arial Nova Light" panose="020B0304020202020204" pitchFamily="34" charset="0"/>
              </a:rPr>
              <a:t>benyttes i figurer og ikoner. Fargene finner du som egendefinerte farger i figurfyll eller figuromriss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nb-NO" sz="1200" b="0" i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 Light" panose="020B0304020202020204" pitchFamily="34" charset="0"/>
              </a:rPr>
              <a:t>Skru av punktene i verktøylinjen om de ikke skal benyttes</a:t>
            </a:r>
          </a:p>
          <a:p>
            <a:pPr marL="0" marR="0" lvl="0" indent="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sz="1200" b="0" i="0">
              <a:solidFill>
                <a:schemeClr val="tx1"/>
              </a:solidFill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0" marR="0" lvl="0" indent="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" panose="020B0504020202020204" pitchFamily="34" charset="0"/>
              </a:rPr>
              <a:t>Bilde</a:t>
            </a:r>
            <a:r>
              <a:rPr lang="nb-NO" sz="1200" b="0" i="0">
                <a:solidFill>
                  <a:schemeClr val="tx1"/>
                </a:solidFill>
                <a:latin typeface="Arial Nova Light" panose="020F0302020204030204" pitchFamily="34" charset="0"/>
                <a:cs typeface="Arial Nova Light" panose="020F0302020204030204" pitchFamily="34" charset="0"/>
              </a:rPr>
              <a:t> </a:t>
            </a: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latin typeface="Arial Nova Light" panose="020F0302020204030204" pitchFamily="34" charset="0"/>
                <a:cs typeface="Arial Nova Light" panose="020F0302020204030204" pitchFamily="34" charset="0"/>
              </a:rPr>
              <a:t>Velg heldekkende bilde via «Sett inn» -&gt; «Bilde» </a:t>
            </a:r>
          </a:p>
          <a:p>
            <a:pPr marL="0" marR="0" lvl="0" indent="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sz="1200" b="0" i="0"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latin typeface="Arial Nova Light" panose="020F0302020204030204" pitchFamily="34" charset="0"/>
                <a:cs typeface="Arial Nova Light" panose="020F0302020204030204" pitchFamily="34" charset="0"/>
              </a:rPr>
              <a:t>Se at bildet er skarpt, unngå å trekke i rammene. Juster bildet med bildeverktøyet slik at det blir riktig</a:t>
            </a: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sz="1200" b="0" i="0"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 Light" panose="020F0302020204030204" pitchFamily="34" charset="0"/>
                <a:cs typeface="Arial Nova Light" panose="020F0302020204030204" pitchFamily="34" charset="0"/>
              </a:rPr>
              <a:t>For å justere bildet trykk på «beskjær og fyll-knappen». Unngå å strekke bildet</a:t>
            </a: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sz="1200" b="0" i="0"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latin typeface="Arial Nova Light" panose="020F0302020204030204" pitchFamily="34" charset="0"/>
                <a:cs typeface="Arial Nova Light" panose="020F0302020204030204" pitchFamily="34" charset="0"/>
              </a:rPr>
              <a:t>Bilderettigheter: Det er ikke lov til å kopiere/bruke bilder uten å ha klarert med fotograf/eier av bildet</a:t>
            </a:r>
          </a:p>
          <a:p>
            <a:pPr marL="171450" marR="0" lvl="0" indent="-171450" algn="l" defTabSz="914248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latin typeface="Arial Nova Light" panose="020F0302020204030204" pitchFamily="34" charset="0"/>
                <a:cs typeface="Arial Nova Light" panose="020F0302020204030204" pitchFamily="34" charset="0"/>
              </a:rPr>
              <a:t>Det skal ALLTID være «knute» over bildet i denne malen</a:t>
            </a:r>
          </a:p>
          <a:p>
            <a:pPr marL="0" marR="0" lvl="0" indent="0" algn="l" defTabSz="914248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sz="1200" b="0" i="0"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0" marR="0" lvl="0" indent="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" panose="020B0504020202020204" pitchFamily="34" charset="0"/>
              </a:rPr>
              <a:t>Logo</a:t>
            </a:r>
            <a:r>
              <a:rPr lang="nb-NO" sz="1200" b="0" i="0">
                <a:solidFill>
                  <a:schemeClr val="tx1"/>
                </a:solidFill>
                <a:latin typeface="Arial Nova Light" panose="020F0302020204030204" pitchFamily="34" charset="0"/>
                <a:cs typeface="Arial Nova Light" panose="020F0302020204030204" pitchFamily="34" charset="0"/>
              </a:rPr>
              <a:t> </a:t>
            </a: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latin typeface="Arial Nova Light" panose="020F0302020204030204" pitchFamily="34" charset="0"/>
                <a:cs typeface="Arial Nova Light" panose="020F0302020204030204" pitchFamily="34" charset="0"/>
              </a:rPr>
              <a:t>Bruk logovelgeren for å sette rett logo på bildet. Sort på lyst bilde og hvit for mørkt bilde</a:t>
            </a:r>
          </a:p>
          <a:p>
            <a:pPr marL="0" marR="0" lvl="0" indent="0" algn="l" defTabSz="914248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sz="1200" b="0" i="0"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0" marR="0" lvl="0" indent="0" algn="l" defTabSz="914248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 Light" panose="020B0304020202020204" pitchFamily="34" charset="0"/>
              </a:rPr>
              <a:t>Se eventuelt etter alternativ mal</a:t>
            </a:r>
            <a:endParaRPr lang="nb-NO" sz="1200" b="0" i="0">
              <a:solidFill>
                <a:schemeClr val="tx1"/>
              </a:solidFill>
              <a:latin typeface="Arial Nova" panose="020B0504020202020204" pitchFamily="34" charset="0"/>
            </a:endParaRPr>
          </a:p>
          <a:p>
            <a:pPr marL="0" marR="0" lvl="0" indent="0" algn="l" defTabSz="914248" rtl="0" eaLnBrk="1" fontAlgn="auto" latinLnBrk="0" hangingPunct="1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sz="1200" b="0" i="0">
              <a:solidFill>
                <a:schemeClr val="tx1"/>
              </a:solidFill>
              <a:latin typeface="Arial Nova Light" panose="020F0302020204030204" pitchFamily="34" charset="0"/>
              <a:cs typeface="Arial Nova Light" panose="020F0302020204030204" pitchFamily="34" charset="0"/>
            </a:endParaRPr>
          </a:p>
        </p:txBody>
      </p:sp>
      <p:sp>
        <p:nvSpPr>
          <p:cNvPr id="30" name="Slide Number Placeholder 6">
            <a:extLst>
              <a:ext uri="{FF2B5EF4-FFF2-40B4-BE49-F238E27FC236}">
                <a16:creationId xmlns:a16="http://schemas.microsoft.com/office/drawing/2014/main" id="{32BB80D6-43C8-7F77-0255-F15621730E62}"/>
              </a:ext>
            </a:extLst>
          </p:cNvPr>
          <p:cNvSpPr txBox="1">
            <a:spLocks/>
          </p:cNvSpPr>
          <p:nvPr userDrawn="1"/>
        </p:nvSpPr>
        <p:spPr>
          <a:xfrm>
            <a:off x="11571297" y="6491385"/>
            <a:ext cx="264293" cy="184666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defPPr>
              <a:defRPr lang="en-US"/>
            </a:defPPr>
            <a:lvl1pPr marL="0" algn="r" defTabSz="914248" rtl="0" eaLnBrk="1" latinLnBrk="0" hangingPunct="1"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124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48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71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95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619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743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866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90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7B102EC-AAEC-484C-8A9B-B15A6B4E7EEA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791686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4634" userDrawn="1">
          <p15:clr>
            <a:srgbClr val="FBAE40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3 bilder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rafikk 79">
            <a:extLst>
              <a:ext uri="{FF2B5EF4-FFF2-40B4-BE49-F238E27FC236}">
                <a16:creationId xmlns:a16="http://schemas.microsoft.com/office/drawing/2014/main" id="{FED18BAA-ECFC-8E43-95FA-D25ACA3003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3391" r="42148" b="7164"/>
          <a:stretch/>
        </p:blipFill>
        <p:spPr>
          <a:xfrm>
            <a:off x="7365910" y="0"/>
            <a:ext cx="4826091" cy="6858000"/>
          </a:xfrm>
          <a:prstGeom prst="rect">
            <a:avLst/>
          </a:prstGeom>
        </p:spPr>
      </p:pic>
      <p:sp>
        <p:nvSpPr>
          <p:cNvPr id="41" name="Tittel 1">
            <a:extLst>
              <a:ext uri="{FF2B5EF4-FFF2-40B4-BE49-F238E27FC236}">
                <a16:creationId xmlns:a16="http://schemas.microsoft.com/office/drawing/2014/main" id="{FCFCCECE-974E-AE40-B23C-A3F244FF52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4124" y="845605"/>
            <a:ext cx="8664908" cy="438581"/>
          </a:xfrm>
        </p:spPr>
        <p:txBody>
          <a:bodyPr wrap="square" lIns="0" tIns="0" rIns="0" bIns="0" anchor="t">
            <a:noAutofit/>
          </a:bodyPr>
          <a:lstStyle>
            <a:lvl1pPr>
              <a:lnSpc>
                <a:spcPct val="100000"/>
              </a:lnSpc>
              <a:defRPr sz="2850"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tittel, 2 linjer</a:t>
            </a:r>
          </a:p>
        </p:txBody>
      </p:sp>
      <p:sp>
        <p:nvSpPr>
          <p:cNvPr id="64" name="Plassholder for bilde 15">
            <a:extLst>
              <a:ext uri="{FF2B5EF4-FFF2-40B4-BE49-F238E27FC236}">
                <a16:creationId xmlns:a16="http://schemas.microsoft.com/office/drawing/2014/main" id="{37AFE8CA-0572-B046-A610-1299187325D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74123" y="1894149"/>
            <a:ext cx="3468913" cy="2371374"/>
          </a:xfrm>
          <a:custGeom>
            <a:avLst/>
            <a:gdLst>
              <a:gd name="connsiteX0" fmla="*/ 49128 w 2222575"/>
              <a:gd name="connsiteY0" fmla="*/ 0 h 2137870"/>
              <a:gd name="connsiteX1" fmla="*/ 2173447 w 2222575"/>
              <a:gd name="connsiteY1" fmla="*/ 0 h 2137870"/>
              <a:gd name="connsiteX2" fmla="*/ 2222575 w 2222575"/>
              <a:gd name="connsiteY2" fmla="*/ 49128 h 2137870"/>
              <a:gd name="connsiteX3" fmla="*/ 2222575 w 2222575"/>
              <a:gd name="connsiteY3" fmla="*/ 2088742 h 2137870"/>
              <a:gd name="connsiteX4" fmla="*/ 2173447 w 2222575"/>
              <a:gd name="connsiteY4" fmla="*/ 2137870 h 2137870"/>
              <a:gd name="connsiteX5" fmla="*/ 49128 w 2222575"/>
              <a:gd name="connsiteY5" fmla="*/ 2137870 h 2137870"/>
              <a:gd name="connsiteX6" fmla="*/ 0 w 2222575"/>
              <a:gd name="connsiteY6" fmla="*/ 2088742 h 2137870"/>
              <a:gd name="connsiteX7" fmla="*/ 0 w 2222575"/>
              <a:gd name="connsiteY7" fmla="*/ 49128 h 2137870"/>
              <a:gd name="connsiteX8" fmla="*/ 49128 w 2222575"/>
              <a:gd name="connsiteY8" fmla="*/ 0 h 2137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22575" h="2137870">
                <a:moveTo>
                  <a:pt x="49128" y="0"/>
                </a:moveTo>
                <a:lnTo>
                  <a:pt x="2173447" y="0"/>
                </a:lnTo>
                <a:cubicBezTo>
                  <a:pt x="2200580" y="0"/>
                  <a:pt x="2222575" y="21995"/>
                  <a:pt x="2222575" y="49128"/>
                </a:cubicBezTo>
                <a:lnTo>
                  <a:pt x="2222575" y="2088742"/>
                </a:lnTo>
                <a:cubicBezTo>
                  <a:pt x="2222575" y="2115875"/>
                  <a:pt x="2200580" y="2137870"/>
                  <a:pt x="2173447" y="2137870"/>
                </a:cubicBezTo>
                <a:lnTo>
                  <a:pt x="49128" y="2137870"/>
                </a:lnTo>
                <a:cubicBezTo>
                  <a:pt x="21995" y="2137870"/>
                  <a:pt x="0" y="2115875"/>
                  <a:pt x="0" y="2088742"/>
                </a:cubicBezTo>
                <a:lnTo>
                  <a:pt x="0" y="49128"/>
                </a:lnTo>
                <a:cubicBezTo>
                  <a:pt x="0" y="21995"/>
                  <a:pt x="21995" y="0"/>
                  <a:pt x="49128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 marL="0" marR="0" indent="0" algn="l" defTabSz="914248" rtl="0" eaLnBrk="1" fontAlgn="auto" latinLnBrk="0" hangingPunct="1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65" name="Plassholder for tekst 16">
            <a:extLst>
              <a:ext uri="{FF2B5EF4-FFF2-40B4-BE49-F238E27FC236}">
                <a16:creationId xmlns:a16="http://schemas.microsoft.com/office/drawing/2014/main" id="{B42C2AF0-A914-1049-AD4A-9961FCA245C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4122" y="4436027"/>
            <a:ext cx="3468913" cy="230400"/>
          </a:xfrm>
        </p:spPr>
        <p:txBody>
          <a:bodyPr>
            <a:noAutofit/>
          </a:bodyPr>
          <a:lstStyle>
            <a:lvl1pPr marL="0" indent="0">
              <a:buNone/>
              <a:defRPr sz="1400" b="0" i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nb-NO"/>
              <a:t>Heading</a:t>
            </a:r>
          </a:p>
        </p:txBody>
      </p:sp>
      <p:sp>
        <p:nvSpPr>
          <p:cNvPr id="66" name="Plassholder for tekst 16">
            <a:extLst>
              <a:ext uri="{FF2B5EF4-FFF2-40B4-BE49-F238E27FC236}">
                <a16:creationId xmlns:a16="http://schemas.microsoft.com/office/drawing/2014/main" id="{0244381F-EBAA-864D-87CC-C4AB0FCD080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74122" y="4795285"/>
            <a:ext cx="3468913" cy="1354183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05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nb-NO"/>
              <a:t>Tekst</a:t>
            </a:r>
          </a:p>
        </p:txBody>
      </p:sp>
      <p:sp>
        <p:nvSpPr>
          <p:cNvPr id="67" name="Plassholder for tekst 16">
            <a:extLst>
              <a:ext uri="{FF2B5EF4-FFF2-40B4-BE49-F238E27FC236}">
                <a16:creationId xmlns:a16="http://schemas.microsoft.com/office/drawing/2014/main" id="{5D8FA4D4-E91D-2E49-9D1C-E14AC775F52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74122" y="4081138"/>
            <a:ext cx="3468913" cy="194613"/>
          </a:xfrm>
          <a:noFill/>
        </p:spPr>
        <p:txBody>
          <a:bodyPr lIns="36000" rIns="36000" anchor="ctr">
            <a:noAutofit/>
          </a:bodyPr>
          <a:lstStyle>
            <a:lvl1pPr marL="0" indent="0">
              <a:buNone/>
              <a:defRPr sz="500" i="0">
                <a:solidFill>
                  <a:schemeClr val="lt1"/>
                </a:solidFill>
                <a:latin typeface="Arial Nova Light" panose="020B0304020202020204" pitchFamily="34" charset="0"/>
              </a:defRPr>
            </a:lvl1pPr>
          </a:lstStyle>
          <a:p>
            <a:pPr lvl="0"/>
            <a:r>
              <a:rPr lang="nb-NO"/>
              <a:t>Foto</a:t>
            </a:r>
          </a:p>
        </p:txBody>
      </p:sp>
      <p:sp>
        <p:nvSpPr>
          <p:cNvPr id="69" name="Plassholder for tekst 16">
            <a:extLst>
              <a:ext uri="{FF2B5EF4-FFF2-40B4-BE49-F238E27FC236}">
                <a16:creationId xmlns:a16="http://schemas.microsoft.com/office/drawing/2014/main" id="{D63F7035-4632-5541-9509-202688E1B87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57985" y="4433159"/>
            <a:ext cx="3468913" cy="230400"/>
          </a:xfrm>
        </p:spPr>
        <p:txBody>
          <a:bodyPr>
            <a:noAutofit/>
          </a:bodyPr>
          <a:lstStyle>
            <a:lvl1pPr marL="0" indent="0">
              <a:buNone/>
              <a:defRPr sz="1400" b="0" i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nb-NO"/>
              <a:t>Heading</a:t>
            </a:r>
          </a:p>
        </p:txBody>
      </p:sp>
      <p:sp>
        <p:nvSpPr>
          <p:cNvPr id="70" name="Plassholder for tekst 16">
            <a:extLst>
              <a:ext uri="{FF2B5EF4-FFF2-40B4-BE49-F238E27FC236}">
                <a16:creationId xmlns:a16="http://schemas.microsoft.com/office/drawing/2014/main" id="{68C3C590-30D1-C745-A270-179CB8B0C89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357985" y="4792417"/>
            <a:ext cx="3468913" cy="1354183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05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nb-NO"/>
              <a:t>Tekst</a:t>
            </a:r>
          </a:p>
        </p:txBody>
      </p:sp>
      <p:sp>
        <p:nvSpPr>
          <p:cNvPr id="71" name="Plassholder for tekst 16">
            <a:extLst>
              <a:ext uri="{FF2B5EF4-FFF2-40B4-BE49-F238E27FC236}">
                <a16:creationId xmlns:a16="http://schemas.microsoft.com/office/drawing/2014/main" id="{F51E52AC-EAE1-6840-AC1E-BD69D9D6A6B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357987" y="4081138"/>
            <a:ext cx="3468913" cy="194613"/>
          </a:xfrm>
          <a:noFill/>
        </p:spPr>
        <p:txBody>
          <a:bodyPr lIns="36000" rIns="36000" anchor="ctr">
            <a:noAutofit/>
          </a:bodyPr>
          <a:lstStyle>
            <a:lvl1pPr marL="0" indent="0">
              <a:buNone/>
              <a:defRPr sz="500" i="0">
                <a:solidFill>
                  <a:schemeClr val="lt1"/>
                </a:solidFill>
                <a:latin typeface="Arial Nova Light" panose="020B0304020202020204" pitchFamily="34" charset="0"/>
              </a:defRPr>
            </a:lvl1pPr>
          </a:lstStyle>
          <a:p>
            <a:pPr lvl="0"/>
            <a:r>
              <a:rPr lang="nb-NO"/>
              <a:t>Foto</a:t>
            </a:r>
          </a:p>
        </p:txBody>
      </p:sp>
      <p:sp>
        <p:nvSpPr>
          <p:cNvPr id="72" name="Plassholder for bilde 27">
            <a:extLst>
              <a:ext uri="{FF2B5EF4-FFF2-40B4-BE49-F238E27FC236}">
                <a16:creationId xmlns:a16="http://schemas.microsoft.com/office/drawing/2014/main" id="{05A2C9B5-8B05-8940-807E-AFBCBA76A685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026400" y="1894149"/>
            <a:ext cx="3468914" cy="2368506"/>
          </a:xfrm>
          <a:custGeom>
            <a:avLst/>
            <a:gdLst>
              <a:gd name="connsiteX0" fmla="*/ 49128 w 2222575"/>
              <a:gd name="connsiteY0" fmla="*/ 0 h 2137870"/>
              <a:gd name="connsiteX1" fmla="*/ 2173447 w 2222575"/>
              <a:gd name="connsiteY1" fmla="*/ 0 h 2137870"/>
              <a:gd name="connsiteX2" fmla="*/ 2222575 w 2222575"/>
              <a:gd name="connsiteY2" fmla="*/ 49128 h 2137870"/>
              <a:gd name="connsiteX3" fmla="*/ 2222575 w 2222575"/>
              <a:gd name="connsiteY3" fmla="*/ 2088742 h 2137870"/>
              <a:gd name="connsiteX4" fmla="*/ 2173447 w 2222575"/>
              <a:gd name="connsiteY4" fmla="*/ 2137870 h 2137870"/>
              <a:gd name="connsiteX5" fmla="*/ 49128 w 2222575"/>
              <a:gd name="connsiteY5" fmla="*/ 2137870 h 2137870"/>
              <a:gd name="connsiteX6" fmla="*/ 0 w 2222575"/>
              <a:gd name="connsiteY6" fmla="*/ 2088742 h 2137870"/>
              <a:gd name="connsiteX7" fmla="*/ 0 w 2222575"/>
              <a:gd name="connsiteY7" fmla="*/ 49128 h 2137870"/>
              <a:gd name="connsiteX8" fmla="*/ 49128 w 2222575"/>
              <a:gd name="connsiteY8" fmla="*/ 0 h 2137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22575" h="2137870">
                <a:moveTo>
                  <a:pt x="49128" y="0"/>
                </a:moveTo>
                <a:lnTo>
                  <a:pt x="2173447" y="0"/>
                </a:lnTo>
                <a:cubicBezTo>
                  <a:pt x="2200580" y="0"/>
                  <a:pt x="2222575" y="21995"/>
                  <a:pt x="2222575" y="49128"/>
                </a:cubicBezTo>
                <a:lnTo>
                  <a:pt x="2222575" y="2088742"/>
                </a:lnTo>
                <a:cubicBezTo>
                  <a:pt x="2222575" y="2115875"/>
                  <a:pt x="2200580" y="2137870"/>
                  <a:pt x="2173447" y="2137870"/>
                </a:cubicBezTo>
                <a:lnTo>
                  <a:pt x="49128" y="2137870"/>
                </a:lnTo>
                <a:cubicBezTo>
                  <a:pt x="21995" y="2137870"/>
                  <a:pt x="0" y="2115875"/>
                  <a:pt x="0" y="2088742"/>
                </a:cubicBezTo>
                <a:lnTo>
                  <a:pt x="0" y="49128"/>
                </a:lnTo>
                <a:cubicBezTo>
                  <a:pt x="0" y="21995"/>
                  <a:pt x="21995" y="0"/>
                  <a:pt x="49128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 marL="0" marR="0" indent="0" algn="l" defTabSz="914248" rtl="0" eaLnBrk="1" fontAlgn="auto" latinLnBrk="0" hangingPunct="1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73" name="Plassholder for tekst 16">
            <a:extLst>
              <a:ext uri="{FF2B5EF4-FFF2-40B4-BE49-F238E27FC236}">
                <a16:creationId xmlns:a16="http://schemas.microsoft.com/office/drawing/2014/main" id="{2FAFD9EC-DE92-6843-9279-2A6425D09CF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026397" y="4433159"/>
            <a:ext cx="3468915" cy="230400"/>
          </a:xfrm>
        </p:spPr>
        <p:txBody>
          <a:bodyPr>
            <a:noAutofit/>
          </a:bodyPr>
          <a:lstStyle>
            <a:lvl1pPr marL="0" indent="0">
              <a:buNone/>
              <a:defRPr sz="1400" b="0" i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nb-NO"/>
              <a:t>Heading</a:t>
            </a:r>
          </a:p>
        </p:txBody>
      </p:sp>
      <p:sp>
        <p:nvSpPr>
          <p:cNvPr id="74" name="Plassholder for tekst 16">
            <a:extLst>
              <a:ext uri="{FF2B5EF4-FFF2-40B4-BE49-F238E27FC236}">
                <a16:creationId xmlns:a16="http://schemas.microsoft.com/office/drawing/2014/main" id="{AB1A3D67-6BC3-E949-99E2-5AE5963CCCC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026397" y="4792417"/>
            <a:ext cx="3468915" cy="1354183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05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nb-NO"/>
              <a:t>Tekst</a:t>
            </a:r>
          </a:p>
        </p:txBody>
      </p:sp>
      <p:sp>
        <p:nvSpPr>
          <p:cNvPr id="75" name="Plassholder for tekst 16">
            <a:extLst>
              <a:ext uri="{FF2B5EF4-FFF2-40B4-BE49-F238E27FC236}">
                <a16:creationId xmlns:a16="http://schemas.microsoft.com/office/drawing/2014/main" id="{5E386F6E-6124-AB45-9D59-B9CDE312094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026401" y="4081138"/>
            <a:ext cx="3468912" cy="194613"/>
          </a:xfrm>
          <a:noFill/>
        </p:spPr>
        <p:txBody>
          <a:bodyPr lIns="36000" rIns="36000" anchor="ctr">
            <a:noAutofit/>
          </a:bodyPr>
          <a:lstStyle>
            <a:lvl1pPr marL="0" indent="0">
              <a:buNone/>
              <a:defRPr sz="500" i="0">
                <a:solidFill>
                  <a:schemeClr val="lt1"/>
                </a:solidFill>
                <a:latin typeface="Arial Nova Light" panose="020B0304020202020204" pitchFamily="34" charset="0"/>
              </a:defRPr>
            </a:lvl1pPr>
          </a:lstStyle>
          <a:p>
            <a:pPr lvl="0"/>
            <a:r>
              <a:rPr lang="nb-NO"/>
              <a:t>Foto</a:t>
            </a:r>
          </a:p>
        </p:txBody>
      </p:sp>
      <p:sp>
        <p:nvSpPr>
          <p:cNvPr id="81" name="Plassholder for tekst 7">
            <a:extLst>
              <a:ext uri="{FF2B5EF4-FFF2-40B4-BE49-F238E27FC236}">
                <a16:creationId xmlns:a16="http://schemas.microsoft.com/office/drawing/2014/main" id="{5C3EFC14-41E1-A841-B2AB-388DD3EE86E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8697" y="307552"/>
            <a:ext cx="6028656" cy="207413"/>
          </a:xfrm>
        </p:spPr>
        <p:txBody>
          <a:bodyPr>
            <a:noAutofit/>
          </a:bodyPr>
          <a:lstStyle>
            <a:lvl1pPr marL="0" indent="0">
              <a:buNone/>
              <a:defRPr sz="1350" b="0">
                <a:solidFill>
                  <a:srgbClr val="878787"/>
                </a:solidFill>
              </a:defRPr>
            </a:lvl1pPr>
          </a:lstStyle>
          <a:p>
            <a:pPr lvl="0"/>
            <a:r>
              <a:rPr lang="nb-NO"/>
              <a:t>Emne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CE5AB0E3-C231-1B39-1782-DA5B6E1BF42A}"/>
              </a:ext>
            </a:extLst>
          </p:cNvPr>
          <p:cNvSpPr>
            <a:spLocks noGrp="1"/>
          </p:cNvSpPr>
          <p:nvPr>
            <p:ph type="dt" sz="half" idx="35"/>
          </p:nvPr>
        </p:nvSpPr>
        <p:spPr/>
        <p:txBody>
          <a:bodyPr/>
          <a:lstStyle/>
          <a:p>
            <a:fld id="{079E3AA4-9A4C-A046-BD41-56086D57E42E}" type="datetime1">
              <a:rPr lang="nb-NO" smtClean="0"/>
              <a:t>17.02.2025</a:t>
            </a:fld>
            <a:endParaRPr lang="nb-NO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0007DBD-0594-0D2E-2CCC-FCB0489AA2F6}"/>
              </a:ext>
            </a:extLst>
          </p:cNvPr>
          <p:cNvSpPr>
            <a:spLocks noGrp="1"/>
          </p:cNvSpPr>
          <p:nvPr>
            <p:ph type="ftr" sz="quarter" idx="36"/>
          </p:nvPr>
        </p:nvSpPr>
        <p:spPr>
          <a:xfrm>
            <a:off x="674124" y="6479747"/>
            <a:ext cx="9069001" cy="207749"/>
          </a:xfrm>
          <a:prstGeom prst="rect">
            <a:avLst/>
          </a:prstGeom>
        </p:spPr>
        <p:txBody>
          <a:bodyPr/>
          <a:lstStyle/>
          <a:p>
            <a:pPr algn="l"/>
            <a:endParaRPr lang="nb-NO"/>
          </a:p>
        </p:txBody>
      </p:sp>
      <p:sp>
        <p:nvSpPr>
          <p:cNvPr id="21" name="Plassholder for bilde 27">
            <a:extLst>
              <a:ext uri="{FF2B5EF4-FFF2-40B4-BE49-F238E27FC236}">
                <a16:creationId xmlns:a16="http://schemas.microsoft.com/office/drawing/2014/main" id="{C4A370D1-7711-E930-480E-273E980A51EF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4357985" y="1900267"/>
            <a:ext cx="3468914" cy="2368506"/>
          </a:xfrm>
          <a:custGeom>
            <a:avLst/>
            <a:gdLst>
              <a:gd name="connsiteX0" fmla="*/ 49128 w 2222575"/>
              <a:gd name="connsiteY0" fmla="*/ 0 h 2137870"/>
              <a:gd name="connsiteX1" fmla="*/ 2173447 w 2222575"/>
              <a:gd name="connsiteY1" fmla="*/ 0 h 2137870"/>
              <a:gd name="connsiteX2" fmla="*/ 2222575 w 2222575"/>
              <a:gd name="connsiteY2" fmla="*/ 49128 h 2137870"/>
              <a:gd name="connsiteX3" fmla="*/ 2222575 w 2222575"/>
              <a:gd name="connsiteY3" fmla="*/ 2088742 h 2137870"/>
              <a:gd name="connsiteX4" fmla="*/ 2173447 w 2222575"/>
              <a:gd name="connsiteY4" fmla="*/ 2137870 h 2137870"/>
              <a:gd name="connsiteX5" fmla="*/ 49128 w 2222575"/>
              <a:gd name="connsiteY5" fmla="*/ 2137870 h 2137870"/>
              <a:gd name="connsiteX6" fmla="*/ 0 w 2222575"/>
              <a:gd name="connsiteY6" fmla="*/ 2088742 h 2137870"/>
              <a:gd name="connsiteX7" fmla="*/ 0 w 2222575"/>
              <a:gd name="connsiteY7" fmla="*/ 49128 h 2137870"/>
              <a:gd name="connsiteX8" fmla="*/ 49128 w 2222575"/>
              <a:gd name="connsiteY8" fmla="*/ 0 h 2137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22575" h="2137870">
                <a:moveTo>
                  <a:pt x="49128" y="0"/>
                </a:moveTo>
                <a:lnTo>
                  <a:pt x="2173447" y="0"/>
                </a:lnTo>
                <a:cubicBezTo>
                  <a:pt x="2200580" y="0"/>
                  <a:pt x="2222575" y="21995"/>
                  <a:pt x="2222575" y="49128"/>
                </a:cubicBezTo>
                <a:lnTo>
                  <a:pt x="2222575" y="2088742"/>
                </a:lnTo>
                <a:cubicBezTo>
                  <a:pt x="2222575" y="2115875"/>
                  <a:pt x="2200580" y="2137870"/>
                  <a:pt x="2173447" y="2137870"/>
                </a:cubicBezTo>
                <a:lnTo>
                  <a:pt x="49128" y="2137870"/>
                </a:lnTo>
                <a:cubicBezTo>
                  <a:pt x="21995" y="2137870"/>
                  <a:pt x="0" y="2115875"/>
                  <a:pt x="0" y="2088742"/>
                </a:cubicBezTo>
                <a:lnTo>
                  <a:pt x="0" y="49128"/>
                </a:lnTo>
                <a:cubicBezTo>
                  <a:pt x="0" y="21995"/>
                  <a:pt x="21995" y="0"/>
                  <a:pt x="49128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 marL="0" marR="0" indent="0" algn="l" defTabSz="914248" rtl="0" eaLnBrk="1" fontAlgn="auto" latinLnBrk="0" hangingPunct="1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987C6CD9-B90D-BCD5-A94D-B8D2CB06277A}"/>
              </a:ext>
            </a:extLst>
          </p:cNvPr>
          <p:cNvSpPr/>
          <p:nvPr userDrawn="1"/>
        </p:nvSpPr>
        <p:spPr>
          <a:xfrm>
            <a:off x="12386178" y="0"/>
            <a:ext cx="4248192" cy="5093382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lvl="0"/>
            <a:r>
              <a:rPr lang="nb-NO" sz="1200" b="0"/>
              <a:t>Tittel og bilder med tekstfelt</a:t>
            </a: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 Light" panose="020B0304020202020204" pitchFamily="34" charset="0"/>
              </a:rPr>
              <a:t>Bruk kort og presis tittel. En tittel skal ikke overstige to linjer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nb-NO" sz="1200" b="0" i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b-NO" sz="1200" b="0" i="0">
                <a:solidFill>
                  <a:schemeClr val="tx1"/>
                </a:solidFill>
                <a:latin typeface="Arial Nova Light" panose="020B0304020202020204" pitchFamily="34" charset="0"/>
              </a:rPr>
              <a:t>Tekstfargen i NHOs presentasjoner er blå, sort og hvit – følg malen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nb-NO" sz="1200" b="0" i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b-NO" sz="1200" b="0" i="0">
                <a:solidFill>
                  <a:schemeClr val="tx1"/>
                </a:solidFill>
                <a:latin typeface="Arial Nova Light" panose="020B0304020202020204" pitchFamily="34" charset="0"/>
              </a:rPr>
              <a:t>Sekundærfarger skal </a:t>
            </a:r>
            <a:r>
              <a:rPr lang="nb-NO" sz="1200" b="0" i="0">
                <a:solidFill>
                  <a:schemeClr val="tx1"/>
                </a:solidFill>
                <a:latin typeface="Arial Nova" panose="020B0504020202020204" pitchFamily="34" charset="0"/>
              </a:rPr>
              <a:t>kun </a:t>
            </a:r>
            <a:r>
              <a:rPr lang="nb-NO" sz="1200" b="0" i="0">
                <a:solidFill>
                  <a:schemeClr val="tx1"/>
                </a:solidFill>
                <a:latin typeface="Arial Nova Light" panose="020B0304020202020204" pitchFamily="34" charset="0"/>
              </a:rPr>
              <a:t>benyttes i figurer og ikoner. Fargene finner du som egendefinerte farger i figurfyll eller figuromriss</a:t>
            </a:r>
          </a:p>
          <a:p>
            <a:pPr marL="0" marR="0" lvl="0" indent="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sz="1200" b="0" i="0">
              <a:solidFill>
                <a:schemeClr val="tx1"/>
              </a:solidFill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0" marR="0" lvl="0" indent="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" panose="020B0504020202020204" pitchFamily="34" charset="0"/>
              </a:rPr>
              <a:t>Bilde</a:t>
            </a:r>
            <a:r>
              <a:rPr lang="nb-NO" sz="1200" b="0" i="0">
                <a:solidFill>
                  <a:schemeClr val="tx1"/>
                </a:solidFill>
                <a:latin typeface="Arial Nova Light" panose="020F0302020204030204" pitchFamily="34" charset="0"/>
                <a:cs typeface="Arial Nova Light" panose="020F0302020204030204" pitchFamily="34" charset="0"/>
              </a:rPr>
              <a:t> </a:t>
            </a: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 Light" panose="020B0304020202020204" pitchFamily="34" charset="0"/>
              </a:rPr>
              <a:t>For å sette inn bilde klikk på bildeikonet og velg et bilde. </a:t>
            </a:r>
            <a:r>
              <a:rPr lang="nb-NO" sz="1200" b="0" i="0">
                <a:latin typeface="Arial Nova Light" panose="020B0304020202020204" pitchFamily="34" charset="0"/>
              </a:rPr>
              <a:t>Juster bildet med bildeverktøyet slik at det blir riktig</a:t>
            </a:r>
          </a:p>
          <a:p>
            <a:pPr marL="0" marR="0" lvl="0" indent="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sz="1200" b="0" i="0"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latin typeface="Arial Nova Light" panose="020F0302020204030204" pitchFamily="34" charset="0"/>
                <a:cs typeface="Arial Nova Light" panose="020F0302020204030204" pitchFamily="34" charset="0"/>
              </a:rPr>
              <a:t>Se at bildet er skarpt, unngå å trekke i rammene. Juster bildet med bildeverktøyet slik at det blir riktig</a:t>
            </a: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sz="1200" b="0" i="0"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 Light" panose="020F0302020204030204" pitchFamily="34" charset="0"/>
                <a:cs typeface="Arial Nova Light" panose="020F0302020204030204" pitchFamily="34" charset="0"/>
              </a:rPr>
              <a:t>For å justere bildet trykk på «beskjær og fyll-knappen». Unngå å strekke bildet</a:t>
            </a: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sz="1200" b="0" i="0"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latin typeface="Arial Nova Light" panose="020F0302020204030204" pitchFamily="34" charset="0"/>
                <a:cs typeface="Arial Nova Light" panose="020F0302020204030204" pitchFamily="34" charset="0"/>
              </a:rPr>
              <a:t>Bilderettigheter: Det er ikke lov til å kopiere/bruke bilder uten å ha klarert med fotograf/eier av bildet</a:t>
            </a:r>
          </a:p>
          <a:p>
            <a:pPr marL="0" marR="0" lvl="0" indent="0" algn="l" defTabSz="914248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sz="1200" b="0" i="0"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0" marR="0" lvl="0" indent="0" algn="l" defTabSz="914248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 Light" panose="020B0304020202020204" pitchFamily="34" charset="0"/>
              </a:rPr>
              <a:t>Se eventuelt etter alternativ mal</a:t>
            </a:r>
            <a:endParaRPr lang="nb-NO" sz="1200" b="0" i="0">
              <a:solidFill>
                <a:schemeClr val="tx1"/>
              </a:solidFill>
              <a:latin typeface="Arial Nova" panose="020B0504020202020204" pitchFamily="34" charset="0"/>
            </a:endParaRPr>
          </a:p>
          <a:p>
            <a:pPr marL="0" marR="0" lvl="0" indent="0" algn="l" defTabSz="914248" rtl="0" eaLnBrk="1" fontAlgn="auto" latinLnBrk="0" hangingPunct="1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sz="1200" b="0" i="0">
              <a:solidFill>
                <a:schemeClr val="tx1"/>
              </a:solidFill>
              <a:latin typeface="Arial Nova Light" panose="020F0302020204030204" pitchFamily="34" charset="0"/>
              <a:cs typeface="Arial Nova Light" panose="020F0302020204030204" pitchFamily="34" charset="0"/>
            </a:endParaRPr>
          </a:p>
        </p:txBody>
      </p:sp>
      <p:sp>
        <p:nvSpPr>
          <p:cNvPr id="22" name="Slide Number Placeholder 6">
            <a:extLst>
              <a:ext uri="{FF2B5EF4-FFF2-40B4-BE49-F238E27FC236}">
                <a16:creationId xmlns:a16="http://schemas.microsoft.com/office/drawing/2014/main" id="{23C14D16-59DB-6F77-3C94-5080E922449C}"/>
              </a:ext>
            </a:extLst>
          </p:cNvPr>
          <p:cNvSpPr txBox="1">
            <a:spLocks/>
          </p:cNvSpPr>
          <p:nvPr userDrawn="1"/>
        </p:nvSpPr>
        <p:spPr>
          <a:xfrm>
            <a:off x="11571297" y="6491385"/>
            <a:ext cx="264293" cy="184666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defPPr>
              <a:defRPr lang="en-US"/>
            </a:defPPr>
            <a:lvl1pPr marL="0" algn="r" defTabSz="914248" rtl="0" eaLnBrk="1" latinLnBrk="0" hangingPunct="1"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124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48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71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95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619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743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866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90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7B102EC-AAEC-484C-8A9B-B15A6B4E7EEA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102382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5042">
          <p15:clr>
            <a:srgbClr val="FBAE40"/>
          </p15:clr>
        </p15:guide>
        <p15:guide id="3" pos="2729">
          <p15:clr>
            <a:srgbClr val="FBAE40"/>
          </p15:clr>
        </p15:guide>
        <p15:guide id="5" orient="horz" pos="2772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k 79">
            <a:extLst>
              <a:ext uri="{FF2B5EF4-FFF2-40B4-BE49-F238E27FC236}">
                <a16:creationId xmlns:a16="http://schemas.microsoft.com/office/drawing/2014/main" id="{7BD2FBD3-F974-59A8-7B90-849027D42E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3391" r="42148" b="7164"/>
          <a:stretch/>
        </p:blipFill>
        <p:spPr>
          <a:xfrm>
            <a:off x="7365910" y="0"/>
            <a:ext cx="4826091" cy="68580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4653BE-988B-2493-46E1-2F1AB7996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B5509-4B52-8345-836B-73189F32E101}" type="datetime1">
              <a:rPr lang="nb-NO" smtClean="0"/>
              <a:t>17.02.2025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BF5557-72DB-EDED-0946-0C387792D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4124" y="6479747"/>
            <a:ext cx="9069001" cy="207749"/>
          </a:xfrm>
          <a:prstGeom prst="rect">
            <a:avLst/>
          </a:prstGeom>
        </p:spPr>
        <p:txBody>
          <a:bodyPr/>
          <a:lstStyle/>
          <a:p>
            <a:pPr algn="l"/>
            <a:endParaRPr lang="nb-NO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67C0FC28-AEB6-3104-9F86-AF5D7DBE81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4124" y="845605"/>
            <a:ext cx="8664908" cy="438581"/>
          </a:xfrm>
        </p:spPr>
        <p:txBody>
          <a:bodyPr wrap="square" lIns="0" tIns="0" rIns="0" bIns="0" anchor="t">
            <a:noAutofit/>
          </a:bodyPr>
          <a:lstStyle>
            <a:lvl1pPr>
              <a:lnSpc>
                <a:spcPct val="100000"/>
              </a:lnSpc>
              <a:defRPr sz="2850"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tittel, 2 linjer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C3091672-0A04-768E-99C4-CD976E07356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680753" y="2033588"/>
            <a:ext cx="3676650" cy="2055812"/>
          </a:xfrm>
          <a:prstGeom prst="roundRect">
            <a:avLst>
              <a:gd name="adj" fmla="val 2999"/>
            </a:avLst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6" name="Picture Placeholder 9">
            <a:extLst>
              <a:ext uri="{FF2B5EF4-FFF2-40B4-BE49-F238E27FC236}">
                <a16:creationId xmlns:a16="http://schemas.microsoft.com/office/drawing/2014/main" id="{0AA5B92D-5BDC-DAD1-BC66-5FCEDBE8FC7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527585" y="2030351"/>
            <a:ext cx="3676650" cy="2055812"/>
          </a:xfrm>
          <a:prstGeom prst="roundRect">
            <a:avLst>
              <a:gd name="adj" fmla="val 2999"/>
            </a:avLst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7" name="Picture Placeholder 9">
            <a:extLst>
              <a:ext uri="{FF2B5EF4-FFF2-40B4-BE49-F238E27FC236}">
                <a16:creationId xmlns:a16="http://schemas.microsoft.com/office/drawing/2014/main" id="{24D35000-6EA3-37FE-FEB1-D5212D95A42D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680753" y="4253431"/>
            <a:ext cx="3676650" cy="2055812"/>
          </a:xfrm>
          <a:prstGeom prst="roundRect">
            <a:avLst>
              <a:gd name="adj" fmla="val 2999"/>
            </a:avLst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8" name="Picture Placeholder 9">
            <a:extLst>
              <a:ext uri="{FF2B5EF4-FFF2-40B4-BE49-F238E27FC236}">
                <a16:creationId xmlns:a16="http://schemas.microsoft.com/office/drawing/2014/main" id="{89E8F3BE-D23C-D3B8-982F-A3D5A048DABA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527585" y="4250194"/>
            <a:ext cx="3676650" cy="2055812"/>
          </a:xfrm>
          <a:prstGeom prst="roundRect">
            <a:avLst>
              <a:gd name="adj" fmla="val 2999"/>
            </a:avLst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EB3159F5-9BE3-929A-216E-9D3525E769AF}"/>
              </a:ext>
            </a:extLst>
          </p:cNvPr>
          <p:cNvSpPr/>
          <p:nvPr userDrawn="1"/>
        </p:nvSpPr>
        <p:spPr>
          <a:xfrm>
            <a:off x="12386178" y="0"/>
            <a:ext cx="4248192" cy="4780796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lvl="0"/>
            <a:r>
              <a:rPr lang="nb-NO" sz="1200" b="0"/>
              <a:t>Tittel og bilder</a:t>
            </a: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 Light" panose="020F0302020204030204" pitchFamily="34" charset="0"/>
                <a:cs typeface="Arial Nova Light" panose="020F0302020204030204" pitchFamily="34" charset="0"/>
              </a:rPr>
              <a:t>Bruk kort og presis tittel. En tittel skal ikke overstige to linjer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nb-NO" sz="1200" b="0" i="0">
              <a:solidFill>
                <a:schemeClr val="tx1"/>
              </a:solidFill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b-NO" sz="1200" b="0" i="0">
                <a:solidFill>
                  <a:schemeClr val="tx1"/>
                </a:solidFill>
                <a:latin typeface="Arial Nova Light" panose="020F0302020204030204" pitchFamily="34" charset="0"/>
                <a:cs typeface="Arial Nova Light" panose="020F0302020204030204" pitchFamily="34" charset="0"/>
              </a:rPr>
              <a:t>Tekstfargen i NHOs presentasjoner er blå, sort og hvit – følg malen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nb-NO" sz="1200" b="0" i="0">
              <a:solidFill>
                <a:schemeClr val="tx1"/>
              </a:solidFill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b-NO" sz="1200" b="0" i="0">
                <a:solidFill>
                  <a:schemeClr val="tx1"/>
                </a:solidFill>
                <a:latin typeface="Arial Nova Light" panose="020F0302020204030204" pitchFamily="34" charset="0"/>
                <a:cs typeface="Arial Nova Light" panose="020F0302020204030204" pitchFamily="34" charset="0"/>
              </a:rPr>
              <a:t>Sekundærfarger skal kun benyttes i figurer og ikoner. Fargene finner du som egendefinerte farger i figurfyll eller figuromriss</a:t>
            </a:r>
          </a:p>
          <a:p>
            <a:pPr marL="0" marR="0" lvl="0" indent="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sz="1200" b="0" i="0">
              <a:solidFill>
                <a:schemeClr val="tx1"/>
              </a:solidFill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0" marR="0" lvl="0" indent="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" panose="020B0504020202020204" pitchFamily="34" charset="0"/>
              </a:rPr>
              <a:t>Bilde</a:t>
            </a:r>
            <a:r>
              <a:rPr lang="nb-NO" sz="1200" b="0" i="0">
                <a:solidFill>
                  <a:schemeClr val="tx1"/>
                </a:solidFill>
                <a:latin typeface="Arial Nova Light" panose="020F0302020204030204" pitchFamily="34" charset="0"/>
                <a:cs typeface="Arial Nova Light" panose="020F0302020204030204" pitchFamily="34" charset="0"/>
              </a:rPr>
              <a:t> </a:t>
            </a: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 Light" panose="020B0304020202020204" pitchFamily="34" charset="0"/>
              </a:rPr>
              <a:t>For å sette inn bilde klikk på bildeikonet og velg et bilde. </a:t>
            </a:r>
            <a:r>
              <a:rPr lang="nb-NO" sz="1200" b="0" i="0">
                <a:latin typeface="Arial Nova Light" panose="020B0304020202020204" pitchFamily="34" charset="0"/>
              </a:rPr>
              <a:t>Juster bildet med bildeverktøyet slik at det blir riktig</a:t>
            </a:r>
          </a:p>
          <a:p>
            <a:pPr marL="0" marR="0" lvl="0" indent="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sz="1200" b="0" i="0"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latin typeface="Arial Nova Light" panose="020F0302020204030204" pitchFamily="34" charset="0"/>
                <a:cs typeface="Arial Nova Light" panose="020F0302020204030204" pitchFamily="34" charset="0"/>
              </a:rPr>
              <a:t>Se at bildet er skarpt, unngå å trekke i rammene. Juster bildet med bildeverktøyet slik at det blir riktig</a:t>
            </a: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sz="1200" b="0" i="0"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 Light" panose="020F0302020204030204" pitchFamily="34" charset="0"/>
                <a:cs typeface="Arial Nova Light" panose="020F0302020204030204" pitchFamily="34" charset="0"/>
              </a:rPr>
              <a:t>For å justere bildet trykk på «beskjær og fyll-knappen». Unngå å strekke bildet</a:t>
            </a: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sz="1200" b="0" i="0"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latin typeface="Arial Nova Light" panose="020F0302020204030204" pitchFamily="34" charset="0"/>
                <a:cs typeface="Arial Nova Light" panose="020F0302020204030204" pitchFamily="34" charset="0"/>
              </a:rPr>
              <a:t>Bilderettigheter: Det er ikke lov til å kopiere/bruke bilder uten å ha klarert med fotograf/eier av bildet</a:t>
            </a:r>
          </a:p>
          <a:p>
            <a:pPr marL="0" marR="0" lvl="0" indent="0" algn="l" defTabSz="914248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sz="1200" b="0" i="0"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0" marR="0" lvl="0" indent="0" algn="l" defTabSz="914248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 Light" panose="020B0304020202020204" pitchFamily="34" charset="0"/>
              </a:rPr>
              <a:t>Se eventuelt etter alternativ mal</a:t>
            </a:r>
            <a:endParaRPr lang="nb-NO" sz="1200" b="0" i="0">
              <a:solidFill>
                <a:schemeClr val="tx1"/>
              </a:solidFill>
              <a:latin typeface="Arial Nova Light" panose="020F0302020204030204" pitchFamily="34" charset="0"/>
              <a:cs typeface="Arial Nova Light" panose="020F0302020204030204" pitchFamily="34" charset="0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EB2CFB78-E875-2AC4-91D5-92B9063065F2}"/>
              </a:ext>
            </a:extLst>
          </p:cNvPr>
          <p:cNvSpPr txBox="1">
            <a:spLocks/>
          </p:cNvSpPr>
          <p:nvPr userDrawn="1"/>
        </p:nvSpPr>
        <p:spPr>
          <a:xfrm>
            <a:off x="11571297" y="6491385"/>
            <a:ext cx="264293" cy="184666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defPPr>
              <a:defRPr lang="en-US"/>
            </a:defPPr>
            <a:lvl1pPr marL="0" algn="r" defTabSz="914248" rtl="0" eaLnBrk="1" latinLnBrk="0" hangingPunct="1"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124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48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71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95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619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743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866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90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7B102EC-AAEC-484C-8A9B-B15A6B4E7EEA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010158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75">
          <p15:clr>
            <a:srgbClr val="FBAE40"/>
          </p15:clr>
        </p15:guide>
        <p15:guide id="2" orient="horz" pos="2682">
          <p15:clr>
            <a:srgbClr val="FBAE40"/>
          </p15:clr>
        </p15:guide>
        <p15:guide id="3" pos="1050">
          <p15:clr>
            <a:srgbClr val="FBAE40"/>
          </p15:clr>
        </p15:guide>
        <p15:guide id="4" pos="3477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bilder s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k 79">
            <a:extLst>
              <a:ext uri="{FF2B5EF4-FFF2-40B4-BE49-F238E27FC236}">
                <a16:creationId xmlns:a16="http://schemas.microsoft.com/office/drawing/2014/main" id="{7BD2FBD3-F974-59A8-7B90-849027D42E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3391" r="42148" b="7164"/>
          <a:stretch/>
        </p:blipFill>
        <p:spPr>
          <a:xfrm>
            <a:off x="7365910" y="0"/>
            <a:ext cx="4826091" cy="68580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4653BE-988B-2493-46E1-2F1AB7996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09116-1FE0-1B4F-A8E4-92070AF0F272}" type="datetime1">
              <a:rPr lang="nb-NO" smtClean="0"/>
              <a:t>17.02.2025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BF5557-72DB-EDED-0946-0C387792D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4124" y="6479747"/>
            <a:ext cx="9069001" cy="207749"/>
          </a:xfrm>
          <a:prstGeom prst="rect">
            <a:avLst/>
          </a:prstGeom>
        </p:spPr>
        <p:txBody>
          <a:bodyPr/>
          <a:lstStyle/>
          <a:p>
            <a:pPr algn="l"/>
            <a:endParaRPr lang="nb-NO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C3091672-0A04-768E-99C4-CD976E07356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74124" y="649288"/>
            <a:ext cx="4908594" cy="2779712"/>
          </a:xfrm>
          <a:prstGeom prst="roundRect">
            <a:avLst>
              <a:gd name="adj" fmla="val 2120"/>
            </a:avLst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E1261965-F446-ED70-5C5A-A8CAD4175A8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745282" y="647764"/>
            <a:ext cx="4908594" cy="2779712"/>
          </a:xfrm>
          <a:prstGeom prst="roundRect">
            <a:avLst>
              <a:gd name="adj" fmla="val 2120"/>
            </a:avLst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8" name="Picture Placeholder 9">
            <a:extLst>
              <a:ext uri="{FF2B5EF4-FFF2-40B4-BE49-F238E27FC236}">
                <a16:creationId xmlns:a16="http://schemas.microsoft.com/office/drawing/2014/main" id="{D5379C4B-3ADE-5A6B-825A-23677D3A87B4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745282" y="3569618"/>
            <a:ext cx="4908594" cy="2779712"/>
          </a:xfrm>
          <a:prstGeom prst="roundRect">
            <a:avLst>
              <a:gd name="adj" fmla="val 2120"/>
            </a:avLst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9" name="Picture Placeholder 9">
            <a:extLst>
              <a:ext uri="{FF2B5EF4-FFF2-40B4-BE49-F238E27FC236}">
                <a16:creationId xmlns:a16="http://schemas.microsoft.com/office/drawing/2014/main" id="{56E5F008-0F25-AA86-3140-066A316FB4CC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74124" y="3569618"/>
            <a:ext cx="4908594" cy="2779712"/>
          </a:xfrm>
          <a:prstGeom prst="roundRect">
            <a:avLst>
              <a:gd name="adj" fmla="val 2120"/>
            </a:avLst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B7FFAFCD-1EAD-EDF1-4341-1DAF402B4CEE}"/>
              </a:ext>
            </a:extLst>
          </p:cNvPr>
          <p:cNvSpPr/>
          <p:nvPr userDrawn="1"/>
        </p:nvSpPr>
        <p:spPr>
          <a:xfrm>
            <a:off x="12386178" y="0"/>
            <a:ext cx="4248192" cy="2934137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0" marR="0" lvl="0" indent="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" panose="020B0504020202020204" pitchFamily="34" charset="0"/>
              </a:rPr>
              <a:t>Bilde</a:t>
            </a:r>
            <a:r>
              <a:rPr lang="nb-NO" sz="1200" b="0" i="0">
                <a:solidFill>
                  <a:schemeClr val="tx1"/>
                </a:solidFill>
                <a:latin typeface="Arial Nova Light" panose="020F0302020204030204" pitchFamily="34" charset="0"/>
                <a:cs typeface="Arial Nova Light" panose="020F0302020204030204" pitchFamily="34" charset="0"/>
              </a:rPr>
              <a:t>r</a:t>
            </a: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 Light" panose="020B0304020202020204" pitchFamily="34" charset="0"/>
              </a:rPr>
              <a:t>For å sette inn bilde klikk på bildeikonet og velg et bilde. </a:t>
            </a:r>
            <a:r>
              <a:rPr lang="nb-NO" sz="1200" b="0" i="0">
                <a:latin typeface="Arial Nova Light" panose="020B0304020202020204" pitchFamily="34" charset="0"/>
              </a:rPr>
              <a:t>Juster bildet med bildeverktøyet slik at det blir riktig</a:t>
            </a:r>
          </a:p>
          <a:p>
            <a:pPr marL="0" marR="0" lvl="0" indent="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200" b="0" i="0">
                <a:latin typeface="Arial Nova Light" panose="020F0302020204030204" pitchFamily="34" charset="0"/>
                <a:cs typeface="Arial Nova Light" panose="020F0302020204030204" pitchFamily="34" charset="0"/>
              </a:rPr>
              <a:t> </a:t>
            </a: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latin typeface="Arial Nova Light" panose="020F0302020204030204" pitchFamily="34" charset="0"/>
                <a:cs typeface="Arial Nova Light" panose="020F0302020204030204" pitchFamily="34" charset="0"/>
              </a:rPr>
              <a:t>Se at bildet er skarpt, unngå å trekke i rammene. Juster bildet med bildeverktøyet slik at det blir riktig</a:t>
            </a: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sz="1200" b="0" i="0"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 Light" panose="020F0302020204030204" pitchFamily="34" charset="0"/>
                <a:cs typeface="Arial Nova Light" panose="020F0302020204030204" pitchFamily="34" charset="0"/>
              </a:rPr>
              <a:t>For å justere bildet trykk på «beskjær og fyll-knappen». Unngå å strekke bildet</a:t>
            </a: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sz="1200" b="0" i="0"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latin typeface="Arial Nova Light" panose="020F0302020204030204" pitchFamily="34" charset="0"/>
                <a:cs typeface="Arial Nova Light" panose="020F0302020204030204" pitchFamily="34" charset="0"/>
              </a:rPr>
              <a:t>Bilderettigheter: Det er ikke lov til å kopiere/bruke bilder uten å ha klarert med fotograf/eier av bildet</a:t>
            </a:r>
          </a:p>
          <a:p>
            <a:pPr marL="0" marR="0" lvl="0" indent="0" algn="l" defTabSz="914248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sz="1200" b="0" i="0"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0" marR="0" lvl="0" indent="0" algn="l" defTabSz="914248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 Light" panose="020B0304020202020204" pitchFamily="34" charset="0"/>
              </a:rPr>
              <a:t>Se eventuelt etter alternativ mal</a:t>
            </a:r>
            <a:endParaRPr lang="nb-NO" sz="1200" b="0" i="0">
              <a:solidFill>
                <a:schemeClr val="tx1"/>
              </a:solidFill>
              <a:latin typeface="Arial Nova" panose="020B0504020202020204" pitchFamily="34" charset="0"/>
            </a:endParaRPr>
          </a:p>
        </p:txBody>
      </p: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1B0ADCA5-CC81-47C3-CB0F-687E20AE412B}"/>
              </a:ext>
            </a:extLst>
          </p:cNvPr>
          <p:cNvSpPr txBox="1">
            <a:spLocks/>
          </p:cNvSpPr>
          <p:nvPr userDrawn="1"/>
        </p:nvSpPr>
        <p:spPr>
          <a:xfrm>
            <a:off x="11571297" y="6491385"/>
            <a:ext cx="264293" cy="184666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defPPr>
              <a:defRPr lang="en-US"/>
            </a:defPPr>
            <a:lvl1pPr marL="0" algn="r" defTabSz="914248" rtl="0" eaLnBrk="1" latinLnBrk="0" hangingPunct="1"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124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48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71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95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619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743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866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90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7B102EC-AAEC-484C-8A9B-B15A6B4E7EEA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55468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613">
          <p15:clr>
            <a:srgbClr val="FBAE40"/>
          </p15:clr>
        </p15:guide>
        <p15:guide id="3" orient="horz" pos="414">
          <p15:clr>
            <a:srgbClr val="FBAE40"/>
          </p15:clr>
        </p15:guide>
        <p15:guide id="4" orient="horz" pos="2251">
          <p15:clr>
            <a:srgbClr val="FBAE40"/>
          </p15:clr>
        </p15:guide>
      </p15:sldGuideLst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graf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k 79">
            <a:extLst>
              <a:ext uri="{FF2B5EF4-FFF2-40B4-BE49-F238E27FC236}">
                <a16:creationId xmlns:a16="http://schemas.microsoft.com/office/drawing/2014/main" id="{7BD2FBD3-F974-59A8-7B90-849027D42E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3391" r="42148" b="7164"/>
          <a:stretch/>
        </p:blipFill>
        <p:spPr>
          <a:xfrm>
            <a:off x="7365910" y="0"/>
            <a:ext cx="4826091" cy="68580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4653BE-988B-2493-46E1-2F1AB7996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586E0-1554-744D-8BA8-E5857E0D284C}" type="datetime1">
              <a:rPr lang="nb-NO" smtClean="0"/>
              <a:t>17.02.2025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BF5557-72DB-EDED-0946-0C387792D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4124" y="6479747"/>
            <a:ext cx="9069001" cy="207749"/>
          </a:xfrm>
          <a:prstGeom prst="rect">
            <a:avLst/>
          </a:prstGeom>
        </p:spPr>
        <p:txBody>
          <a:bodyPr/>
          <a:lstStyle/>
          <a:p>
            <a:pPr algn="l"/>
            <a:endParaRPr lang="nb-NO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67C0FC28-AEB6-3104-9F86-AF5D7DBE81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4124" y="845605"/>
            <a:ext cx="8664908" cy="438581"/>
          </a:xfrm>
        </p:spPr>
        <p:txBody>
          <a:bodyPr wrap="square" lIns="0" tIns="0" rIns="0" bIns="0" anchor="t">
            <a:noAutofit/>
          </a:bodyPr>
          <a:lstStyle>
            <a:lvl1pPr>
              <a:lnSpc>
                <a:spcPct val="100000"/>
              </a:lnSpc>
              <a:defRPr sz="2850"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tittel, 2 linjer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B61DA24-A39A-01A9-F47F-0671AAF22B21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1670593" y="2033588"/>
            <a:ext cx="3676650" cy="205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</a:defRPr>
            </a:lvl1pPr>
          </a:lstStyle>
          <a:p>
            <a:pPr marL="0" marR="0" lvl="0" indent="0" algn="l" defTabSz="914248" rtl="0" eaLnBrk="1" fontAlgn="auto" latinLnBrk="0" hangingPunct="1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err="1"/>
              <a:t>Trykk</a:t>
            </a:r>
            <a:r>
              <a:rPr lang="en-US"/>
              <a:t> for å </a:t>
            </a:r>
            <a:r>
              <a:rPr lang="en-US" err="1"/>
              <a:t>legge</a:t>
            </a:r>
            <a:r>
              <a:rPr lang="en-US"/>
              <a:t> </a:t>
            </a:r>
            <a:r>
              <a:rPr lang="en-US" err="1"/>
              <a:t>til</a:t>
            </a:r>
            <a:r>
              <a:rPr lang="en-US"/>
              <a:t> </a:t>
            </a:r>
            <a:r>
              <a:rPr lang="en-US" err="1"/>
              <a:t>graf</a:t>
            </a:r>
            <a:r>
              <a:rPr lang="en-US"/>
              <a:t>/</a:t>
            </a:r>
            <a:r>
              <a:rPr lang="en-US" err="1"/>
              <a:t>tabell</a:t>
            </a:r>
            <a:endParaRPr lang="nb-NO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37B8E0F-31C8-440E-EE16-676AE9D61E54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5527585" y="2030351"/>
            <a:ext cx="3676650" cy="205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</a:defRPr>
            </a:lvl1pPr>
          </a:lstStyle>
          <a:p>
            <a:pPr lvl="0"/>
            <a:r>
              <a:rPr lang="en-US" err="1"/>
              <a:t>Trykk</a:t>
            </a:r>
            <a:r>
              <a:rPr lang="en-US"/>
              <a:t> for å </a:t>
            </a:r>
            <a:r>
              <a:rPr lang="en-US" err="1"/>
              <a:t>legge</a:t>
            </a:r>
            <a:r>
              <a:rPr lang="en-US"/>
              <a:t> </a:t>
            </a:r>
            <a:r>
              <a:rPr lang="en-US" err="1"/>
              <a:t>til</a:t>
            </a:r>
            <a:r>
              <a:rPr lang="en-US"/>
              <a:t> </a:t>
            </a:r>
            <a:r>
              <a:rPr lang="en-US" err="1"/>
              <a:t>graf</a:t>
            </a:r>
            <a:r>
              <a:rPr lang="en-US"/>
              <a:t>/</a:t>
            </a:r>
            <a:r>
              <a:rPr lang="en-US" err="1"/>
              <a:t>tabell</a:t>
            </a:r>
            <a:endParaRPr lang="nb-NO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59D3838-4DDA-C2F4-4743-A8AAC487CE29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5527585" y="4256667"/>
            <a:ext cx="3676650" cy="205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</a:defRPr>
            </a:lvl1pPr>
          </a:lstStyle>
          <a:p>
            <a:pPr marL="0" marR="0" lvl="0" indent="0" algn="l" defTabSz="914248" rtl="0" eaLnBrk="1" fontAlgn="auto" latinLnBrk="0" hangingPunct="1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err="1"/>
              <a:t>Trykk</a:t>
            </a:r>
            <a:r>
              <a:rPr lang="en-US"/>
              <a:t> for å </a:t>
            </a:r>
            <a:r>
              <a:rPr lang="en-US" err="1"/>
              <a:t>legge</a:t>
            </a:r>
            <a:r>
              <a:rPr lang="en-US"/>
              <a:t> </a:t>
            </a:r>
            <a:r>
              <a:rPr lang="en-US" err="1"/>
              <a:t>til</a:t>
            </a:r>
            <a:r>
              <a:rPr lang="en-US"/>
              <a:t> </a:t>
            </a:r>
            <a:r>
              <a:rPr lang="en-US" err="1"/>
              <a:t>graf</a:t>
            </a:r>
            <a:r>
              <a:rPr lang="en-US"/>
              <a:t>/</a:t>
            </a:r>
            <a:r>
              <a:rPr lang="en-US" err="1"/>
              <a:t>tabell</a:t>
            </a:r>
            <a:endParaRPr lang="nb-NO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0A1416A-9C3B-A00C-E073-9F51F1E2B18A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1670593" y="4256667"/>
            <a:ext cx="3676650" cy="205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</a:defRPr>
            </a:lvl1pPr>
          </a:lstStyle>
          <a:p>
            <a:pPr marL="0" marR="0" lvl="0" indent="0" algn="l" defTabSz="914248" rtl="0" eaLnBrk="1" fontAlgn="auto" latinLnBrk="0" hangingPunct="1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err="1"/>
              <a:t>Trykk</a:t>
            </a:r>
            <a:r>
              <a:rPr lang="en-US"/>
              <a:t> for å </a:t>
            </a:r>
            <a:r>
              <a:rPr lang="en-US" err="1"/>
              <a:t>legge</a:t>
            </a:r>
            <a:r>
              <a:rPr lang="en-US"/>
              <a:t> </a:t>
            </a:r>
            <a:r>
              <a:rPr lang="en-US" err="1"/>
              <a:t>til</a:t>
            </a:r>
            <a:r>
              <a:rPr lang="en-US"/>
              <a:t> </a:t>
            </a:r>
            <a:r>
              <a:rPr lang="en-US" err="1"/>
              <a:t>graf</a:t>
            </a:r>
            <a:r>
              <a:rPr lang="en-US"/>
              <a:t>/</a:t>
            </a:r>
            <a:r>
              <a:rPr lang="en-US" err="1"/>
              <a:t>tabell</a:t>
            </a:r>
            <a:endParaRPr lang="nb-NO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F67DFFB4-0573-C323-1104-9B9A324047B4}"/>
              </a:ext>
            </a:extLst>
          </p:cNvPr>
          <p:cNvSpPr/>
          <p:nvPr userDrawn="1"/>
        </p:nvSpPr>
        <p:spPr>
          <a:xfrm>
            <a:off x="12386178" y="0"/>
            <a:ext cx="4248192" cy="459581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lvl="0"/>
            <a:r>
              <a:rPr lang="nb-NO" sz="1200" b="0"/>
              <a:t>Tittel og graf/tabell</a:t>
            </a: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 Light" panose="020B0304020202020204" pitchFamily="34" charset="0"/>
              </a:rPr>
              <a:t>Bruk kort og presis tittel. En tittel skal ikke overstige to linjer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nb-NO" sz="1200" b="0" i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b-NO" sz="1200" b="0" i="0">
                <a:solidFill>
                  <a:schemeClr val="tx1"/>
                </a:solidFill>
                <a:latin typeface="Arial Nova Light" panose="020B0304020202020204" pitchFamily="34" charset="0"/>
              </a:rPr>
              <a:t>Tekstfargen i NHOs presentasjoner er blå, sort og hvit – følg malen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nb-NO" sz="1200" b="0" i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b-NO" sz="1200" b="0" i="0">
                <a:solidFill>
                  <a:schemeClr val="tx1"/>
                </a:solidFill>
                <a:latin typeface="Arial Nova Light" panose="020B0304020202020204" pitchFamily="34" charset="0"/>
              </a:rPr>
              <a:t>Sekundærfarger skal </a:t>
            </a:r>
            <a:r>
              <a:rPr lang="nb-NO" sz="1200" b="0" i="0">
                <a:solidFill>
                  <a:schemeClr val="tx1"/>
                </a:solidFill>
                <a:latin typeface="Arial Nova" panose="020B0504020202020204" pitchFamily="34" charset="0"/>
              </a:rPr>
              <a:t>kun </a:t>
            </a:r>
            <a:r>
              <a:rPr lang="nb-NO" sz="1200" b="0" i="0">
                <a:solidFill>
                  <a:schemeClr val="tx1"/>
                </a:solidFill>
                <a:latin typeface="Arial Nova Light" panose="020B0304020202020204" pitchFamily="34" charset="0"/>
              </a:rPr>
              <a:t>benyttes i figurer og ikoner. Fargene finner du som egendefinerte farger i figurfyll eller figuromriss</a:t>
            </a:r>
          </a:p>
          <a:p>
            <a:pPr marL="0" marR="0" lvl="0" indent="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sz="1200" b="0" i="0">
              <a:solidFill>
                <a:schemeClr val="tx1"/>
              </a:solidFill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0" marR="0" lvl="0" indent="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" panose="020B0504020202020204" pitchFamily="34" charset="0"/>
              </a:rPr>
              <a:t>Graf/tabell</a:t>
            </a:r>
            <a:endParaRPr lang="nb-NO" sz="1200" b="0" i="0">
              <a:solidFill>
                <a:schemeClr val="tx1"/>
              </a:solidFill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 Light" panose="020B0304020202020204" pitchFamily="34" charset="0"/>
              </a:rPr>
              <a:t>For å sette inn graf/tabell klikk på ikonet. </a:t>
            </a:r>
            <a:r>
              <a:rPr lang="nb-NO" sz="1200" b="0" i="0">
                <a:latin typeface="Arial Nova Light" panose="020B0304020202020204" pitchFamily="34" charset="0"/>
              </a:rPr>
              <a:t>Juster bildet med bildeverktøyet slik at det blir riktig</a:t>
            </a:r>
          </a:p>
          <a:p>
            <a:pPr marL="0" marR="0" lvl="0" indent="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sz="1200" b="0" i="0"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 Light" panose="020F0302020204030204" pitchFamily="34" charset="0"/>
                <a:cs typeface="Arial Nova Light" panose="020F0302020204030204" pitchFamily="34" charset="0"/>
              </a:rPr>
              <a:t>For å justere bildet trykk på «beskjær og fyll-knappen». Unngå å strekke bildet</a:t>
            </a: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sz="1200" b="0" i="0">
              <a:solidFill>
                <a:schemeClr val="tx1"/>
              </a:solidFill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 Light" panose="020B0304020202020204" pitchFamily="34" charset="0"/>
              </a:rPr>
              <a:t>Husk at du kan lage graf/tabell i </a:t>
            </a:r>
            <a:r>
              <a:rPr lang="nb-NO" sz="1200" b="0" i="0" err="1">
                <a:solidFill>
                  <a:schemeClr val="tx1"/>
                </a:solidFill>
                <a:latin typeface="Arial Nova Light" panose="020B0304020202020204" pitchFamily="34" charset="0"/>
              </a:rPr>
              <a:t>PowerBi</a:t>
            </a:r>
            <a:r>
              <a:rPr lang="nb-NO" sz="1200" b="0" i="0">
                <a:solidFill>
                  <a:schemeClr val="tx1"/>
                </a:solidFill>
                <a:latin typeface="Arial Nova Light" panose="020B0304020202020204" pitchFamily="34" charset="0"/>
              </a:rPr>
              <a:t>. Lim inn i rammen</a:t>
            </a: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sz="1200" b="0" i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 Light" panose="020B0304020202020204" pitchFamily="34" charset="0"/>
              </a:rPr>
              <a:t>NHOs grafer har definerte farger</a:t>
            </a:r>
            <a:endParaRPr lang="nb-NO" sz="1200" b="0" i="0">
              <a:solidFill>
                <a:schemeClr val="tx1"/>
              </a:solidFill>
              <a:latin typeface="Arial Nova Light" panose="020B0304020202020204" pitchFamily="34" charset="0"/>
              <a:cs typeface="Arial Nova Light" panose="020F0302020204030204" pitchFamily="34" charset="0"/>
            </a:endParaRPr>
          </a:p>
          <a:p>
            <a:pPr marL="0" marR="0" lvl="0" indent="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sz="1200" b="0" i="0"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0" marR="0" lvl="0" indent="0" algn="l" defTabSz="914248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 Light" panose="020B0304020202020204" pitchFamily="34" charset="0"/>
              </a:rPr>
              <a:t>Se eventuelt etter alternativ mal</a:t>
            </a:r>
            <a:endParaRPr lang="nb-NO" sz="1200" b="0" i="0">
              <a:solidFill>
                <a:schemeClr val="tx1"/>
              </a:solidFill>
              <a:latin typeface="Arial Nova" panose="020B0504020202020204" pitchFamily="34" charset="0"/>
            </a:endParaRPr>
          </a:p>
          <a:p>
            <a:pPr marL="0" marR="0" lvl="0" indent="0" algn="l" defTabSz="914248" rtl="0" eaLnBrk="1" fontAlgn="auto" latinLnBrk="0" hangingPunct="1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sz="1200" b="0" i="0">
              <a:solidFill>
                <a:schemeClr val="tx1"/>
              </a:solidFill>
              <a:latin typeface="Arial Nova Light" panose="020F0302020204030204" pitchFamily="34" charset="0"/>
              <a:cs typeface="Arial Nova Light" panose="020F0302020204030204" pitchFamily="34" charset="0"/>
            </a:endParaRPr>
          </a:p>
        </p:txBody>
      </p: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50B9E44A-0510-9F88-611A-328996F4C710}"/>
              </a:ext>
            </a:extLst>
          </p:cNvPr>
          <p:cNvSpPr txBox="1">
            <a:spLocks/>
          </p:cNvSpPr>
          <p:nvPr userDrawn="1"/>
        </p:nvSpPr>
        <p:spPr>
          <a:xfrm>
            <a:off x="11571297" y="6491385"/>
            <a:ext cx="264293" cy="184666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defPPr>
              <a:defRPr lang="en-US"/>
            </a:defPPr>
            <a:lvl1pPr marL="0" algn="r" defTabSz="914248" rtl="0" eaLnBrk="1" latinLnBrk="0" hangingPunct="1"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124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48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71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95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619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743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866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90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7B102EC-AAEC-484C-8A9B-B15A6B4E7EEA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25682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75">
          <p15:clr>
            <a:srgbClr val="FBAE40"/>
          </p15:clr>
        </p15:guide>
        <p15:guide id="2" orient="horz" pos="2682">
          <p15:clr>
            <a:srgbClr val="FBAE40"/>
          </p15:clr>
        </p15:guide>
        <p15:guide id="3" pos="1050">
          <p15:clr>
            <a:srgbClr val="FBAE40"/>
          </p15:clr>
        </p15:guide>
        <p15:guide id="4" pos="3477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grafer s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k 79">
            <a:extLst>
              <a:ext uri="{FF2B5EF4-FFF2-40B4-BE49-F238E27FC236}">
                <a16:creationId xmlns:a16="http://schemas.microsoft.com/office/drawing/2014/main" id="{7BD2FBD3-F974-59A8-7B90-849027D42E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3391" r="42148" b="7164"/>
          <a:stretch/>
        </p:blipFill>
        <p:spPr>
          <a:xfrm>
            <a:off x="7365910" y="0"/>
            <a:ext cx="4826091" cy="68580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4653BE-988B-2493-46E1-2F1AB7996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97EED-BB9D-6148-B407-7BA264ABFFEC}" type="datetime1">
              <a:rPr lang="nb-NO" smtClean="0"/>
              <a:t>17.02.2025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BF5557-72DB-EDED-0946-0C387792D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4124" y="6479747"/>
            <a:ext cx="9069001" cy="207749"/>
          </a:xfrm>
          <a:prstGeom prst="rect">
            <a:avLst/>
          </a:prstGeom>
        </p:spPr>
        <p:txBody>
          <a:bodyPr/>
          <a:lstStyle/>
          <a:p>
            <a:pPr algn="l"/>
            <a:endParaRPr lang="nb-NO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B5F9D5B-B707-CE03-21ED-9F6702415BE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85755" y="649288"/>
            <a:ext cx="4908594" cy="27797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</a:defRPr>
            </a:lvl1pPr>
          </a:lstStyle>
          <a:p>
            <a:pPr marL="0" marR="0" lvl="0" indent="0" algn="l" defTabSz="914248" rtl="0" eaLnBrk="1" fontAlgn="auto" latinLnBrk="0" hangingPunct="1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err="1"/>
              <a:t>Trykk</a:t>
            </a:r>
            <a:r>
              <a:rPr lang="en-US"/>
              <a:t> for å </a:t>
            </a:r>
            <a:r>
              <a:rPr lang="en-US" err="1"/>
              <a:t>legge</a:t>
            </a:r>
            <a:r>
              <a:rPr lang="en-US"/>
              <a:t> </a:t>
            </a:r>
            <a:r>
              <a:rPr lang="en-US" err="1"/>
              <a:t>til</a:t>
            </a:r>
            <a:r>
              <a:rPr lang="en-US"/>
              <a:t> </a:t>
            </a:r>
            <a:r>
              <a:rPr lang="en-US" err="1"/>
              <a:t>graf</a:t>
            </a:r>
            <a:r>
              <a:rPr lang="en-US"/>
              <a:t>/</a:t>
            </a:r>
            <a:r>
              <a:rPr lang="en-US" err="1"/>
              <a:t>tabell</a:t>
            </a:r>
            <a:endParaRPr lang="nb-NO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87BEC5-4EB5-34B5-36C6-AFD3832AE5F8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5797553" y="649288"/>
            <a:ext cx="4908594" cy="27797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</a:defRPr>
            </a:lvl1pPr>
          </a:lstStyle>
          <a:p>
            <a:pPr marL="0" marR="0" lvl="0" indent="0" algn="l" defTabSz="914248" rtl="0" eaLnBrk="1" fontAlgn="auto" latinLnBrk="0" hangingPunct="1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err="1"/>
              <a:t>Trykk</a:t>
            </a:r>
            <a:r>
              <a:rPr lang="en-US"/>
              <a:t> for å </a:t>
            </a:r>
            <a:r>
              <a:rPr lang="en-US" err="1"/>
              <a:t>legge</a:t>
            </a:r>
            <a:r>
              <a:rPr lang="en-US"/>
              <a:t> </a:t>
            </a:r>
            <a:r>
              <a:rPr lang="en-US" err="1"/>
              <a:t>til</a:t>
            </a:r>
            <a:r>
              <a:rPr lang="en-US"/>
              <a:t> </a:t>
            </a:r>
            <a:r>
              <a:rPr lang="en-US" err="1"/>
              <a:t>graf</a:t>
            </a:r>
            <a:r>
              <a:rPr lang="en-US"/>
              <a:t>/</a:t>
            </a:r>
            <a:r>
              <a:rPr lang="en-US" err="1"/>
              <a:t>tabell</a:t>
            </a:r>
            <a:endParaRPr lang="nb-NO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F90DC52-F14C-FF65-647C-38B34FEC6798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5797553" y="3569618"/>
            <a:ext cx="4908594" cy="27797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</a:defRPr>
            </a:lvl1pPr>
          </a:lstStyle>
          <a:p>
            <a:pPr marL="0" marR="0" lvl="0" indent="0" algn="l" defTabSz="914248" rtl="0" eaLnBrk="1" fontAlgn="auto" latinLnBrk="0" hangingPunct="1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err="1"/>
              <a:t>Trykk</a:t>
            </a:r>
            <a:r>
              <a:rPr lang="en-US"/>
              <a:t> for å </a:t>
            </a:r>
            <a:r>
              <a:rPr lang="en-US" err="1"/>
              <a:t>legge</a:t>
            </a:r>
            <a:r>
              <a:rPr lang="en-US"/>
              <a:t> </a:t>
            </a:r>
            <a:r>
              <a:rPr lang="en-US" err="1"/>
              <a:t>til</a:t>
            </a:r>
            <a:r>
              <a:rPr lang="en-US"/>
              <a:t> </a:t>
            </a:r>
            <a:r>
              <a:rPr lang="en-US" err="1"/>
              <a:t>graf</a:t>
            </a:r>
            <a:r>
              <a:rPr lang="en-US"/>
              <a:t>/</a:t>
            </a:r>
            <a:r>
              <a:rPr lang="en-US" err="1"/>
              <a:t>tabell</a:t>
            </a:r>
            <a:endParaRPr lang="nb-NO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19B4D5F-BE89-3136-B2C7-574DC51F4B38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685755" y="3569618"/>
            <a:ext cx="4908594" cy="27797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</a:defRPr>
            </a:lvl1pPr>
          </a:lstStyle>
          <a:p>
            <a:pPr marL="0" marR="0" lvl="0" indent="0" algn="l" defTabSz="914248" rtl="0" eaLnBrk="1" fontAlgn="auto" latinLnBrk="0" hangingPunct="1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err="1"/>
              <a:t>Trykk</a:t>
            </a:r>
            <a:r>
              <a:rPr lang="en-US"/>
              <a:t> for å </a:t>
            </a:r>
            <a:r>
              <a:rPr lang="en-US" err="1"/>
              <a:t>legge</a:t>
            </a:r>
            <a:r>
              <a:rPr lang="en-US"/>
              <a:t> </a:t>
            </a:r>
            <a:r>
              <a:rPr lang="en-US" err="1"/>
              <a:t>til</a:t>
            </a:r>
            <a:r>
              <a:rPr lang="en-US"/>
              <a:t> </a:t>
            </a:r>
            <a:r>
              <a:rPr lang="en-US" err="1"/>
              <a:t>graf</a:t>
            </a:r>
            <a:r>
              <a:rPr lang="en-US"/>
              <a:t>/</a:t>
            </a:r>
            <a:r>
              <a:rPr lang="en-US" err="1"/>
              <a:t>tabell</a:t>
            </a:r>
            <a:endParaRPr lang="nb-NO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7E4FF470-9B1F-7BCF-1770-975C168C1664}"/>
              </a:ext>
            </a:extLst>
          </p:cNvPr>
          <p:cNvSpPr/>
          <p:nvPr userDrawn="1"/>
        </p:nvSpPr>
        <p:spPr>
          <a:xfrm>
            <a:off x="12386178" y="0"/>
            <a:ext cx="4248192" cy="459581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lvl="0"/>
            <a:r>
              <a:rPr lang="nb-NO" sz="1200" b="0"/>
              <a:t>Graf/tabell</a:t>
            </a: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 Light" panose="020B0304020202020204" pitchFamily="34" charset="0"/>
              </a:rPr>
              <a:t>Bruk kort og presis tittel. En tittel skal ikke overstige to linjer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nb-NO" sz="1200" b="0" i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b-NO" sz="1200" b="0" i="0">
                <a:solidFill>
                  <a:schemeClr val="tx1"/>
                </a:solidFill>
                <a:latin typeface="Arial Nova Light" panose="020B0304020202020204" pitchFamily="34" charset="0"/>
              </a:rPr>
              <a:t>Tekstfargen i NHOs presentasjoner er blå, sort og hvit – følg malen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nb-NO" sz="1200" b="0" i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b-NO" sz="1200" b="0" i="0">
                <a:solidFill>
                  <a:schemeClr val="tx1"/>
                </a:solidFill>
                <a:latin typeface="Arial Nova Light" panose="020B0304020202020204" pitchFamily="34" charset="0"/>
              </a:rPr>
              <a:t>Sekundærfarger skal </a:t>
            </a:r>
            <a:r>
              <a:rPr lang="nb-NO" sz="1200" b="0" i="0">
                <a:solidFill>
                  <a:schemeClr val="tx1"/>
                </a:solidFill>
                <a:latin typeface="Arial Nova" panose="020B0504020202020204" pitchFamily="34" charset="0"/>
              </a:rPr>
              <a:t>kun </a:t>
            </a:r>
            <a:r>
              <a:rPr lang="nb-NO" sz="1200" b="0" i="0">
                <a:solidFill>
                  <a:schemeClr val="tx1"/>
                </a:solidFill>
                <a:latin typeface="Arial Nova Light" panose="020B0304020202020204" pitchFamily="34" charset="0"/>
              </a:rPr>
              <a:t>benyttes i figurer og ikoner. Fargene finner du som egendefinerte farger i figurfyll eller figuromriss</a:t>
            </a:r>
          </a:p>
          <a:p>
            <a:pPr marL="0" marR="0" lvl="0" indent="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sz="1200" b="0" i="0">
              <a:solidFill>
                <a:schemeClr val="tx1"/>
              </a:solidFill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0" marR="0" lvl="0" indent="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" panose="020B0504020202020204" pitchFamily="34" charset="0"/>
              </a:rPr>
              <a:t>Graf/tabell</a:t>
            </a:r>
            <a:endParaRPr lang="nb-NO" sz="1200" b="0" i="0">
              <a:solidFill>
                <a:schemeClr val="tx1"/>
              </a:solidFill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 Light" panose="020B0304020202020204" pitchFamily="34" charset="0"/>
              </a:rPr>
              <a:t>For å sette inn graf/tabell klikk på ikonet. </a:t>
            </a:r>
            <a:r>
              <a:rPr lang="nb-NO" sz="1200" b="0" i="0">
                <a:latin typeface="Arial Nova Light" panose="020B0304020202020204" pitchFamily="34" charset="0"/>
              </a:rPr>
              <a:t>Juster bildet med bildeverktøyet slik at det blir riktig</a:t>
            </a:r>
          </a:p>
          <a:p>
            <a:pPr marL="0" marR="0" lvl="0" indent="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sz="1200" b="0" i="0"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 Light" panose="020F0302020204030204" pitchFamily="34" charset="0"/>
                <a:cs typeface="Arial Nova Light" panose="020F0302020204030204" pitchFamily="34" charset="0"/>
              </a:rPr>
              <a:t>For å justere bildet trykk på «beskjær og fyll-knappen». Unngå å strekke bildet</a:t>
            </a: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sz="1200" b="0" i="0">
              <a:solidFill>
                <a:schemeClr val="tx1"/>
              </a:solidFill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 Light" panose="020B0304020202020204" pitchFamily="34" charset="0"/>
              </a:rPr>
              <a:t>Husk at du kan lage graf/tabell i </a:t>
            </a:r>
            <a:r>
              <a:rPr lang="nb-NO" sz="1200" b="0" i="0" err="1">
                <a:solidFill>
                  <a:schemeClr val="tx1"/>
                </a:solidFill>
                <a:latin typeface="Arial Nova Light" panose="020B0304020202020204" pitchFamily="34" charset="0"/>
              </a:rPr>
              <a:t>PowerBi</a:t>
            </a:r>
            <a:r>
              <a:rPr lang="nb-NO" sz="1200" b="0" i="0">
                <a:solidFill>
                  <a:schemeClr val="tx1"/>
                </a:solidFill>
                <a:latin typeface="Arial Nova Light" panose="020B0304020202020204" pitchFamily="34" charset="0"/>
              </a:rPr>
              <a:t>. Lim inn i rammen</a:t>
            </a: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sz="1200" b="0" i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 Light" panose="020B0304020202020204" pitchFamily="34" charset="0"/>
              </a:rPr>
              <a:t>NHOs grafer har definerte farger</a:t>
            </a:r>
            <a:endParaRPr lang="nb-NO" sz="1200" b="0" i="0">
              <a:solidFill>
                <a:schemeClr val="tx1"/>
              </a:solidFill>
              <a:latin typeface="Arial Nova Light" panose="020B0304020202020204" pitchFamily="34" charset="0"/>
              <a:cs typeface="Arial Nova Light" panose="020F0302020204030204" pitchFamily="34" charset="0"/>
            </a:endParaRPr>
          </a:p>
          <a:p>
            <a:pPr marL="0" marR="0" lvl="0" indent="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sz="1200" b="0" i="0"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0" marR="0" lvl="0" indent="0" algn="l" defTabSz="914248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 Light" panose="020B0304020202020204" pitchFamily="34" charset="0"/>
              </a:rPr>
              <a:t>Se eventuelt etter alternativ mal</a:t>
            </a:r>
            <a:endParaRPr lang="nb-NO" sz="1200" b="0" i="0">
              <a:solidFill>
                <a:schemeClr val="tx1"/>
              </a:solidFill>
              <a:latin typeface="Arial Nova" panose="020B0504020202020204" pitchFamily="34" charset="0"/>
            </a:endParaRPr>
          </a:p>
          <a:p>
            <a:pPr marL="0" marR="0" lvl="0" indent="0" algn="l" defTabSz="914248" rtl="0" eaLnBrk="1" fontAlgn="auto" latinLnBrk="0" hangingPunct="1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sz="1200" b="0" i="0">
              <a:solidFill>
                <a:schemeClr val="tx1"/>
              </a:solidFill>
              <a:latin typeface="Arial Nova Light" panose="020F0302020204030204" pitchFamily="34" charset="0"/>
              <a:cs typeface="Arial Nova Light" panose="020F0302020204030204" pitchFamily="34" charset="0"/>
            </a:endParaRPr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2DCD3A12-E2D7-0D75-7D5E-4E1EE9D1088E}"/>
              </a:ext>
            </a:extLst>
          </p:cNvPr>
          <p:cNvSpPr txBox="1">
            <a:spLocks/>
          </p:cNvSpPr>
          <p:nvPr userDrawn="1"/>
        </p:nvSpPr>
        <p:spPr>
          <a:xfrm>
            <a:off x="11571297" y="6491385"/>
            <a:ext cx="264293" cy="184666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defPPr>
              <a:defRPr lang="en-US"/>
            </a:defPPr>
            <a:lvl1pPr marL="0" algn="r" defTabSz="914248" rtl="0" eaLnBrk="1" latinLnBrk="0" hangingPunct="1"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124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48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71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95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619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743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866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90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7B102EC-AAEC-484C-8A9B-B15A6B4E7EEA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184649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59">
          <p15:clr>
            <a:srgbClr val="FBAE40"/>
          </p15:clr>
        </p15:guide>
        <p15:guide id="2" orient="horz" pos="391">
          <p15:clr>
            <a:srgbClr val="FBAE40"/>
          </p15:clr>
        </p15:guide>
        <p15:guide id="3" orient="horz" pos="2251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3 bilder med tekst mind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rafikk 79">
            <a:extLst>
              <a:ext uri="{FF2B5EF4-FFF2-40B4-BE49-F238E27FC236}">
                <a16:creationId xmlns:a16="http://schemas.microsoft.com/office/drawing/2014/main" id="{FED18BAA-ECFC-8E43-95FA-D25ACA3003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3391" r="42148" b="7164"/>
          <a:stretch/>
        </p:blipFill>
        <p:spPr>
          <a:xfrm>
            <a:off x="7365910" y="0"/>
            <a:ext cx="4826091" cy="6858000"/>
          </a:xfrm>
          <a:prstGeom prst="rect">
            <a:avLst/>
          </a:prstGeom>
        </p:spPr>
      </p:pic>
      <p:sp>
        <p:nvSpPr>
          <p:cNvPr id="41" name="Tittel 1">
            <a:extLst>
              <a:ext uri="{FF2B5EF4-FFF2-40B4-BE49-F238E27FC236}">
                <a16:creationId xmlns:a16="http://schemas.microsoft.com/office/drawing/2014/main" id="{FCFCCECE-974E-AE40-B23C-A3F244FF52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4124" y="845605"/>
            <a:ext cx="8664908" cy="438581"/>
          </a:xfrm>
        </p:spPr>
        <p:txBody>
          <a:bodyPr wrap="square" lIns="0" tIns="0" rIns="0" bIns="0" anchor="t">
            <a:noAutofit/>
          </a:bodyPr>
          <a:lstStyle>
            <a:lvl1pPr>
              <a:lnSpc>
                <a:spcPct val="100000"/>
              </a:lnSpc>
              <a:defRPr sz="2850"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tittel, 2 linjer</a:t>
            </a:r>
          </a:p>
        </p:txBody>
      </p:sp>
      <p:sp>
        <p:nvSpPr>
          <p:cNvPr id="65" name="Plassholder for tekst 16">
            <a:extLst>
              <a:ext uri="{FF2B5EF4-FFF2-40B4-BE49-F238E27FC236}">
                <a16:creationId xmlns:a16="http://schemas.microsoft.com/office/drawing/2014/main" id="{B42C2AF0-A914-1049-AD4A-9961FCA245C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854201" y="5330452"/>
            <a:ext cx="2666998" cy="230400"/>
          </a:xfrm>
        </p:spPr>
        <p:txBody>
          <a:bodyPr>
            <a:noAutofit/>
          </a:bodyPr>
          <a:lstStyle>
            <a:lvl1pPr marL="0" indent="0">
              <a:buNone/>
              <a:defRPr sz="1400" b="0" i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nb-NO"/>
              <a:t>Heading</a:t>
            </a:r>
          </a:p>
        </p:txBody>
      </p:sp>
      <p:sp>
        <p:nvSpPr>
          <p:cNvPr id="66" name="Plassholder for tekst 16">
            <a:extLst>
              <a:ext uri="{FF2B5EF4-FFF2-40B4-BE49-F238E27FC236}">
                <a16:creationId xmlns:a16="http://schemas.microsoft.com/office/drawing/2014/main" id="{0244381F-EBAA-864D-87CC-C4AB0FCD080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54201" y="5628750"/>
            <a:ext cx="2666998" cy="680493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05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nb-NO"/>
              <a:t>Tekst</a:t>
            </a:r>
          </a:p>
        </p:txBody>
      </p:sp>
      <p:sp>
        <p:nvSpPr>
          <p:cNvPr id="67" name="Plassholder for tekst 16">
            <a:extLst>
              <a:ext uri="{FF2B5EF4-FFF2-40B4-BE49-F238E27FC236}">
                <a16:creationId xmlns:a16="http://schemas.microsoft.com/office/drawing/2014/main" id="{5D8FA4D4-E91D-2E49-9D1C-E14AC775F52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854200" y="4934343"/>
            <a:ext cx="2666999" cy="194613"/>
          </a:xfrm>
          <a:noFill/>
        </p:spPr>
        <p:txBody>
          <a:bodyPr lIns="36000" rIns="36000" anchor="ctr">
            <a:noAutofit/>
          </a:bodyPr>
          <a:lstStyle>
            <a:lvl1pPr marL="0" indent="0">
              <a:buNone/>
              <a:defRPr sz="500" i="0">
                <a:solidFill>
                  <a:schemeClr val="lt1"/>
                </a:solidFill>
                <a:latin typeface="Arial Nova Light" panose="020B0304020202020204" pitchFamily="34" charset="0"/>
              </a:defRPr>
            </a:lvl1pPr>
          </a:lstStyle>
          <a:p>
            <a:pPr lvl="0"/>
            <a:r>
              <a:rPr lang="nb-NO"/>
              <a:t>Foto</a:t>
            </a:r>
          </a:p>
        </p:txBody>
      </p:sp>
      <p:sp>
        <p:nvSpPr>
          <p:cNvPr id="81" name="Plassholder for tekst 7">
            <a:extLst>
              <a:ext uri="{FF2B5EF4-FFF2-40B4-BE49-F238E27FC236}">
                <a16:creationId xmlns:a16="http://schemas.microsoft.com/office/drawing/2014/main" id="{5C3EFC14-41E1-A841-B2AB-388DD3EE86E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8697" y="307552"/>
            <a:ext cx="6028656" cy="207413"/>
          </a:xfrm>
        </p:spPr>
        <p:txBody>
          <a:bodyPr>
            <a:noAutofit/>
          </a:bodyPr>
          <a:lstStyle>
            <a:lvl1pPr marL="0" indent="0">
              <a:buNone/>
              <a:defRPr sz="1350" b="0">
                <a:solidFill>
                  <a:srgbClr val="878787"/>
                </a:solidFill>
              </a:defRPr>
            </a:lvl1pPr>
          </a:lstStyle>
          <a:p>
            <a:pPr lvl="0"/>
            <a:r>
              <a:rPr lang="nb-NO"/>
              <a:t>Emne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CE5AB0E3-C231-1B39-1782-DA5B6E1BF42A}"/>
              </a:ext>
            </a:extLst>
          </p:cNvPr>
          <p:cNvSpPr>
            <a:spLocks noGrp="1"/>
          </p:cNvSpPr>
          <p:nvPr>
            <p:ph type="dt" sz="half" idx="35"/>
          </p:nvPr>
        </p:nvSpPr>
        <p:spPr/>
        <p:txBody>
          <a:bodyPr/>
          <a:lstStyle/>
          <a:p>
            <a:fld id="{205D934D-94EE-5645-9B17-0F52C5CAC5EB}" type="datetime1">
              <a:rPr lang="nb-NO" smtClean="0"/>
              <a:t>17.02.2025</a:t>
            </a:fld>
            <a:endParaRPr lang="nb-NO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0007DBD-0594-0D2E-2CCC-FCB0489AA2F6}"/>
              </a:ext>
            </a:extLst>
          </p:cNvPr>
          <p:cNvSpPr>
            <a:spLocks noGrp="1"/>
          </p:cNvSpPr>
          <p:nvPr>
            <p:ph type="ftr" sz="quarter" idx="36"/>
          </p:nvPr>
        </p:nvSpPr>
        <p:spPr>
          <a:xfrm>
            <a:off x="674124" y="6479747"/>
            <a:ext cx="9069001" cy="207749"/>
          </a:xfrm>
          <a:prstGeom prst="rect">
            <a:avLst/>
          </a:prstGeom>
        </p:spPr>
        <p:txBody>
          <a:bodyPr/>
          <a:lstStyle/>
          <a:p>
            <a:pPr algn="l"/>
            <a:endParaRPr lang="nb-NO"/>
          </a:p>
        </p:txBody>
      </p:sp>
      <p:sp>
        <p:nvSpPr>
          <p:cNvPr id="24" name="Plassholder for bilde 15">
            <a:extLst>
              <a:ext uri="{FF2B5EF4-FFF2-40B4-BE49-F238E27FC236}">
                <a16:creationId xmlns:a16="http://schemas.microsoft.com/office/drawing/2014/main" id="{D4D27CDF-BDEC-9966-3E7D-6AE9C498D80A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4762500" y="2026229"/>
            <a:ext cx="2667000" cy="3102727"/>
          </a:xfrm>
          <a:custGeom>
            <a:avLst/>
            <a:gdLst>
              <a:gd name="connsiteX0" fmla="*/ 49128 w 2222575"/>
              <a:gd name="connsiteY0" fmla="*/ 0 h 2137870"/>
              <a:gd name="connsiteX1" fmla="*/ 2173447 w 2222575"/>
              <a:gd name="connsiteY1" fmla="*/ 0 h 2137870"/>
              <a:gd name="connsiteX2" fmla="*/ 2222575 w 2222575"/>
              <a:gd name="connsiteY2" fmla="*/ 49128 h 2137870"/>
              <a:gd name="connsiteX3" fmla="*/ 2222575 w 2222575"/>
              <a:gd name="connsiteY3" fmla="*/ 2088742 h 2137870"/>
              <a:gd name="connsiteX4" fmla="*/ 2173447 w 2222575"/>
              <a:gd name="connsiteY4" fmla="*/ 2137870 h 2137870"/>
              <a:gd name="connsiteX5" fmla="*/ 49128 w 2222575"/>
              <a:gd name="connsiteY5" fmla="*/ 2137870 h 2137870"/>
              <a:gd name="connsiteX6" fmla="*/ 0 w 2222575"/>
              <a:gd name="connsiteY6" fmla="*/ 2088742 h 2137870"/>
              <a:gd name="connsiteX7" fmla="*/ 0 w 2222575"/>
              <a:gd name="connsiteY7" fmla="*/ 49128 h 2137870"/>
              <a:gd name="connsiteX8" fmla="*/ 49128 w 2222575"/>
              <a:gd name="connsiteY8" fmla="*/ 0 h 2137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22575" h="2137870">
                <a:moveTo>
                  <a:pt x="49128" y="0"/>
                </a:moveTo>
                <a:lnTo>
                  <a:pt x="2173447" y="0"/>
                </a:lnTo>
                <a:cubicBezTo>
                  <a:pt x="2200580" y="0"/>
                  <a:pt x="2222575" y="21995"/>
                  <a:pt x="2222575" y="49128"/>
                </a:cubicBezTo>
                <a:lnTo>
                  <a:pt x="2222575" y="2088742"/>
                </a:lnTo>
                <a:cubicBezTo>
                  <a:pt x="2222575" y="2115875"/>
                  <a:pt x="2200580" y="2137870"/>
                  <a:pt x="2173447" y="2137870"/>
                </a:cubicBezTo>
                <a:lnTo>
                  <a:pt x="49128" y="2137870"/>
                </a:lnTo>
                <a:cubicBezTo>
                  <a:pt x="21995" y="2137870"/>
                  <a:pt x="0" y="2115875"/>
                  <a:pt x="0" y="2088742"/>
                </a:cubicBezTo>
                <a:lnTo>
                  <a:pt x="0" y="49128"/>
                </a:lnTo>
                <a:cubicBezTo>
                  <a:pt x="0" y="21995"/>
                  <a:pt x="21995" y="0"/>
                  <a:pt x="49128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 marL="0" marR="0" indent="0" algn="l" defTabSz="914248" rtl="0" eaLnBrk="1" fontAlgn="auto" latinLnBrk="0" hangingPunct="1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25" name="Plassholder for tekst 16">
            <a:extLst>
              <a:ext uri="{FF2B5EF4-FFF2-40B4-BE49-F238E27FC236}">
                <a16:creationId xmlns:a16="http://schemas.microsoft.com/office/drawing/2014/main" id="{4D4FAFB7-3E1C-8CAA-79FD-3DD2938778B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762500" y="5330452"/>
            <a:ext cx="2666998" cy="230400"/>
          </a:xfrm>
        </p:spPr>
        <p:txBody>
          <a:bodyPr>
            <a:noAutofit/>
          </a:bodyPr>
          <a:lstStyle>
            <a:lvl1pPr marL="0" indent="0">
              <a:buNone/>
              <a:defRPr sz="1400" b="0" i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nb-NO"/>
              <a:t>Heading</a:t>
            </a:r>
          </a:p>
        </p:txBody>
      </p:sp>
      <p:sp>
        <p:nvSpPr>
          <p:cNvPr id="26" name="Plassholder for tekst 16">
            <a:extLst>
              <a:ext uri="{FF2B5EF4-FFF2-40B4-BE49-F238E27FC236}">
                <a16:creationId xmlns:a16="http://schemas.microsoft.com/office/drawing/2014/main" id="{5A2475AD-0F98-B537-1EAB-5621A5726D5F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4762500" y="5628750"/>
            <a:ext cx="2666998" cy="680493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05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nb-NO"/>
              <a:t>Tekst</a:t>
            </a:r>
          </a:p>
        </p:txBody>
      </p:sp>
      <p:sp>
        <p:nvSpPr>
          <p:cNvPr id="27" name="Plassholder for tekst 16">
            <a:extLst>
              <a:ext uri="{FF2B5EF4-FFF2-40B4-BE49-F238E27FC236}">
                <a16:creationId xmlns:a16="http://schemas.microsoft.com/office/drawing/2014/main" id="{47DF57DA-A250-5CEE-FBBB-0945E07F0C48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4762499" y="4934343"/>
            <a:ext cx="2666999" cy="194613"/>
          </a:xfrm>
          <a:noFill/>
        </p:spPr>
        <p:txBody>
          <a:bodyPr lIns="36000" rIns="36000" anchor="ctr">
            <a:noAutofit/>
          </a:bodyPr>
          <a:lstStyle>
            <a:lvl1pPr marL="0" indent="0">
              <a:buNone/>
              <a:defRPr sz="500" i="0">
                <a:solidFill>
                  <a:schemeClr val="lt1"/>
                </a:solidFill>
                <a:latin typeface="Arial Nova Light" panose="020B0304020202020204" pitchFamily="34" charset="0"/>
              </a:defRPr>
            </a:lvl1pPr>
          </a:lstStyle>
          <a:p>
            <a:pPr lvl="0"/>
            <a:r>
              <a:rPr lang="nb-NO"/>
              <a:t>Foto</a:t>
            </a:r>
          </a:p>
        </p:txBody>
      </p:sp>
      <p:sp>
        <p:nvSpPr>
          <p:cNvPr id="28" name="Plassholder for bilde 15">
            <a:extLst>
              <a:ext uri="{FF2B5EF4-FFF2-40B4-BE49-F238E27FC236}">
                <a16:creationId xmlns:a16="http://schemas.microsoft.com/office/drawing/2014/main" id="{520A1868-C76F-2337-D67D-F9C81533998D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7670799" y="2026229"/>
            <a:ext cx="2667000" cy="3102727"/>
          </a:xfrm>
          <a:custGeom>
            <a:avLst/>
            <a:gdLst>
              <a:gd name="connsiteX0" fmla="*/ 49128 w 2222575"/>
              <a:gd name="connsiteY0" fmla="*/ 0 h 2137870"/>
              <a:gd name="connsiteX1" fmla="*/ 2173447 w 2222575"/>
              <a:gd name="connsiteY1" fmla="*/ 0 h 2137870"/>
              <a:gd name="connsiteX2" fmla="*/ 2222575 w 2222575"/>
              <a:gd name="connsiteY2" fmla="*/ 49128 h 2137870"/>
              <a:gd name="connsiteX3" fmla="*/ 2222575 w 2222575"/>
              <a:gd name="connsiteY3" fmla="*/ 2088742 h 2137870"/>
              <a:gd name="connsiteX4" fmla="*/ 2173447 w 2222575"/>
              <a:gd name="connsiteY4" fmla="*/ 2137870 h 2137870"/>
              <a:gd name="connsiteX5" fmla="*/ 49128 w 2222575"/>
              <a:gd name="connsiteY5" fmla="*/ 2137870 h 2137870"/>
              <a:gd name="connsiteX6" fmla="*/ 0 w 2222575"/>
              <a:gd name="connsiteY6" fmla="*/ 2088742 h 2137870"/>
              <a:gd name="connsiteX7" fmla="*/ 0 w 2222575"/>
              <a:gd name="connsiteY7" fmla="*/ 49128 h 2137870"/>
              <a:gd name="connsiteX8" fmla="*/ 49128 w 2222575"/>
              <a:gd name="connsiteY8" fmla="*/ 0 h 2137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22575" h="2137870">
                <a:moveTo>
                  <a:pt x="49128" y="0"/>
                </a:moveTo>
                <a:lnTo>
                  <a:pt x="2173447" y="0"/>
                </a:lnTo>
                <a:cubicBezTo>
                  <a:pt x="2200580" y="0"/>
                  <a:pt x="2222575" y="21995"/>
                  <a:pt x="2222575" y="49128"/>
                </a:cubicBezTo>
                <a:lnTo>
                  <a:pt x="2222575" y="2088742"/>
                </a:lnTo>
                <a:cubicBezTo>
                  <a:pt x="2222575" y="2115875"/>
                  <a:pt x="2200580" y="2137870"/>
                  <a:pt x="2173447" y="2137870"/>
                </a:cubicBezTo>
                <a:lnTo>
                  <a:pt x="49128" y="2137870"/>
                </a:lnTo>
                <a:cubicBezTo>
                  <a:pt x="21995" y="2137870"/>
                  <a:pt x="0" y="2115875"/>
                  <a:pt x="0" y="2088742"/>
                </a:cubicBezTo>
                <a:lnTo>
                  <a:pt x="0" y="49128"/>
                </a:lnTo>
                <a:cubicBezTo>
                  <a:pt x="0" y="21995"/>
                  <a:pt x="21995" y="0"/>
                  <a:pt x="49128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 marL="0" marR="0" indent="0" algn="l" defTabSz="914248" rtl="0" eaLnBrk="1" fontAlgn="auto" latinLnBrk="0" hangingPunct="1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29" name="Plassholder for tekst 16">
            <a:extLst>
              <a:ext uri="{FF2B5EF4-FFF2-40B4-BE49-F238E27FC236}">
                <a16:creationId xmlns:a16="http://schemas.microsoft.com/office/drawing/2014/main" id="{AD3A883D-BA7A-698A-498C-8BCD7E64B752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670799" y="5330452"/>
            <a:ext cx="2666998" cy="230400"/>
          </a:xfrm>
        </p:spPr>
        <p:txBody>
          <a:bodyPr>
            <a:noAutofit/>
          </a:bodyPr>
          <a:lstStyle>
            <a:lvl1pPr marL="0" indent="0">
              <a:buNone/>
              <a:defRPr sz="1400" b="0" i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nb-NO"/>
              <a:t>Heading</a:t>
            </a:r>
          </a:p>
        </p:txBody>
      </p:sp>
      <p:sp>
        <p:nvSpPr>
          <p:cNvPr id="30" name="Plassholder for tekst 16">
            <a:extLst>
              <a:ext uri="{FF2B5EF4-FFF2-40B4-BE49-F238E27FC236}">
                <a16:creationId xmlns:a16="http://schemas.microsoft.com/office/drawing/2014/main" id="{39F5CDF0-7020-DC3E-9C96-8D9640132542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670799" y="5628750"/>
            <a:ext cx="2666998" cy="680493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05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nb-NO"/>
              <a:t>Tekst</a:t>
            </a:r>
          </a:p>
        </p:txBody>
      </p:sp>
      <p:sp>
        <p:nvSpPr>
          <p:cNvPr id="31" name="Plassholder for tekst 16">
            <a:extLst>
              <a:ext uri="{FF2B5EF4-FFF2-40B4-BE49-F238E27FC236}">
                <a16:creationId xmlns:a16="http://schemas.microsoft.com/office/drawing/2014/main" id="{A87E8E0D-828F-D99B-D33C-0FED0CE7A64F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7670798" y="4934343"/>
            <a:ext cx="2666999" cy="194613"/>
          </a:xfrm>
          <a:noFill/>
        </p:spPr>
        <p:txBody>
          <a:bodyPr lIns="36000" rIns="36000" anchor="ctr">
            <a:noAutofit/>
          </a:bodyPr>
          <a:lstStyle>
            <a:lvl1pPr marL="0" indent="0">
              <a:buNone/>
              <a:defRPr sz="500" i="0">
                <a:solidFill>
                  <a:schemeClr val="lt1"/>
                </a:solidFill>
                <a:latin typeface="Arial Nova Light" panose="020B0304020202020204" pitchFamily="34" charset="0"/>
              </a:defRPr>
            </a:lvl1pPr>
          </a:lstStyle>
          <a:p>
            <a:pPr lvl="0"/>
            <a:r>
              <a:rPr lang="nb-NO"/>
              <a:t>Foto</a:t>
            </a:r>
          </a:p>
        </p:txBody>
      </p:sp>
      <p:sp>
        <p:nvSpPr>
          <p:cNvPr id="22" name="Plassholder for bilde 15">
            <a:extLst>
              <a:ext uri="{FF2B5EF4-FFF2-40B4-BE49-F238E27FC236}">
                <a16:creationId xmlns:a16="http://schemas.microsoft.com/office/drawing/2014/main" id="{0FD9A5A5-E527-84E2-1B3F-1B60E377DF6C}"/>
              </a:ext>
            </a:extLst>
          </p:cNvPr>
          <p:cNvSpPr>
            <a:spLocks noGrp="1"/>
          </p:cNvSpPr>
          <p:nvPr>
            <p:ph type="pic" sz="quarter" idx="46" hasCustomPrompt="1"/>
          </p:nvPr>
        </p:nvSpPr>
        <p:spPr>
          <a:xfrm>
            <a:off x="1854198" y="2026228"/>
            <a:ext cx="2667000" cy="3102727"/>
          </a:xfrm>
          <a:custGeom>
            <a:avLst/>
            <a:gdLst>
              <a:gd name="connsiteX0" fmla="*/ 49128 w 2222575"/>
              <a:gd name="connsiteY0" fmla="*/ 0 h 2137870"/>
              <a:gd name="connsiteX1" fmla="*/ 2173447 w 2222575"/>
              <a:gd name="connsiteY1" fmla="*/ 0 h 2137870"/>
              <a:gd name="connsiteX2" fmla="*/ 2222575 w 2222575"/>
              <a:gd name="connsiteY2" fmla="*/ 49128 h 2137870"/>
              <a:gd name="connsiteX3" fmla="*/ 2222575 w 2222575"/>
              <a:gd name="connsiteY3" fmla="*/ 2088742 h 2137870"/>
              <a:gd name="connsiteX4" fmla="*/ 2173447 w 2222575"/>
              <a:gd name="connsiteY4" fmla="*/ 2137870 h 2137870"/>
              <a:gd name="connsiteX5" fmla="*/ 49128 w 2222575"/>
              <a:gd name="connsiteY5" fmla="*/ 2137870 h 2137870"/>
              <a:gd name="connsiteX6" fmla="*/ 0 w 2222575"/>
              <a:gd name="connsiteY6" fmla="*/ 2088742 h 2137870"/>
              <a:gd name="connsiteX7" fmla="*/ 0 w 2222575"/>
              <a:gd name="connsiteY7" fmla="*/ 49128 h 2137870"/>
              <a:gd name="connsiteX8" fmla="*/ 49128 w 2222575"/>
              <a:gd name="connsiteY8" fmla="*/ 0 h 2137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22575" h="2137870">
                <a:moveTo>
                  <a:pt x="49128" y="0"/>
                </a:moveTo>
                <a:lnTo>
                  <a:pt x="2173447" y="0"/>
                </a:lnTo>
                <a:cubicBezTo>
                  <a:pt x="2200580" y="0"/>
                  <a:pt x="2222575" y="21995"/>
                  <a:pt x="2222575" y="49128"/>
                </a:cubicBezTo>
                <a:lnTo>
                  <a:pt x="2222575" y="2088742"/>
                </a:lnTo>
                <a:cubicBezTo>
                  <a:pt x="2222575" y="2115875"/>
                  <a:pt x="2200580" y="2137870"/>
                  <a:pt x="2173447" y="2137870"/>
                </a:cubicBezTo>
                <a:lnTo>
                  <a:pt x="49128" y="2137870"/>
                </a:lnTo>
                <a:cubicBezTo>
                  <a:pt x="21995" y="2137870"/>
                  <a:pt x="0" y="2115875"/>
                  <a:pt x="0" y="2088742"/>
                </a:cubicBezTo>
                <a:lnTo>
                  <a:pt x="0" y="49128"/>
                </a:lnTo>
                <a:cubicBezTo>
                  <a:pt x="0" y="21995"/>
                  <a:pt x="21995" y="0"/>
                  <a:pt x="49128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 marL="0" marR="0" indent="0" algn="l" defTabSz="914248" rtl="0" eaLnBrk="1" fontAlgn="auto" latinLnBrk="0" hangingPunct="1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195D469C-A24D-E101-1546-A553CD664C1E}"/>
              </a:ext>
            </a:extLst>
          </p:cNvPr>
          <p:cNvSpPr/>
          <p:nvPr userDrawn="1"/>
        </p:nvSpPr>
        <p:spPr>
          <a:xfrm>
            <a:off x="12386178" y="0"/>
            <a:ext cx="4248192" cy="5093382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lvl="0"/>
            <a:r>
              <a:rPr lang="nb-NO" sz="1200" b="0"/>
              <a:t>Tittel og bilder med tekstfelt</a:t>
            </a: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 Light" panose="020F0302020204030204" pitchFamily="34" charset="0"/>
                <a:cs typeface="Arial Nova Light" panose="020F0302020204030204" pitchFamily="34" charset="0"/>
              </a:rPr>
              <a:t>Bruk kort og presis tittel. En tittel skal ikke overstige to linjer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nb-NO" sz="1200" b="0" i="0">
              <a:solidFill>
                <a:schemeClr val="tx1"/>
              </a:solidFill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b-NO" sz="1200" b="0" i="0">
                <a:solidFill>
                  <a:schemeClr val="tx1"/>
                </a:solidFill>
                <a:latin typeface="Arial Nova Light" panose="020F0302020204030204" pitchFamily="34" charset="0"/>
                <a:cs typeface="Arial Nova Light" panose="020F0302020204030204" pitchFamily="34" charset="0"/>
              </a:rPr>
              <a:t>Tekstfargen i NHOs presentasjoner er blå, sort og hvit – følg malen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nb-NO" sz="1200" b="0" i="0">
              <a:solidFill>
                <a:schemeClr val="tx1"/>
              </a:solidFill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b-NO" sz="1200" b="0" i="0">
                <a:solidFill>
                  <a:schemeClr val="tx1"/>
                </a:solidFill>
                <a:latin typeface="Arial Nova Light" panose="020F0302020204030204" pitchFamily="34" charset="0"/>
                <a:cs typeface="Arial Nova Light" panose="020F0302020204030204" pitchFamily="34" charset="0"/>
              </a:rPr>
              <a:t>Sekundærfarger skal kun benyttes i figurer og ikoner. Fargene finner du som egendefinerte farger i figurfyll eller figuromriss</a:t>
            </a:r>
          </a:p>
          <a:p>
            <a:pPr marL="0" marR="0" lvl="0" indent="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sz="1200" b="0" i="0">
              <a:solidFill>
                <a:schemeClr val="tx1"/>
              </a:solidFill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0" marR="0" lvl="0" indent="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" panose="020B0504020202020204" pitchFamily="34" charset="0"/>
              </a:rPr>
              <a:t>Bilde</a:t>
            </a:r>
            <a:r>
              <a:rPr lang="nb-NO" sz="1200" b="0" i="0">
                <a:solidFill>
                  <a:schemeClr val="tx1"/>
                </a:solidFill>
                <a:latin typeface="Arial Nova Light" panose="020F0302020204030204" pitchFamily="34" charset="0"/>
                <a:cs typeface="Arial Nova Light" panose="020F0302020204030204" pitchFamily="34" charset="0"/>
              </a:rPr>
              <a:t> </a:t>
            </a: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 Light" panose="020F0302020204030204" pitchFamily="34" charset="0"/>
                <a:cs typeface="Arial Nova Light" panose="020F0302020204030204" pitchFamily="34" charset="0"/>
              </a:rPr>
              <a:t>For å sette inn bilde klikk på bildeikonet og velg et bilde. </a:t>
            </a:r>
            <a:r>
              <a:rPr lang="nb-NO" sz="1200" b="0" i="0">
                <a:latin typeface="Arial Nova Light" panose="020F0302020204030204" pitchFamily="34" charset="0"/>
                <a:cs typeface="Arial Nova Light" panose="020F0302020204030204" pitchFamily="34" charset="0"/>
              </a:rPr>
              <a:t>Juster bildet med bildeverktøyet slik at det blir riktig</a:t>
            </a:r>
          </a:p>
          <a:p>
            <a:pPr marL="0" marR="0" lvl="0" indent="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sz="1200" b="0" i="0"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latin typeface="Arial Nova Light" panose="020F0302020204030204" pitchFamily="34" charset="0"/>
                <a:cs typeface="Arial Nova Light" panose="020F0302020204030204" pitchFamily="34" charset="0"/>
              </a:rPr>
              <a:t>Se at bildet er skarpt, unngå å trekke i rammene. Juster bildet med bildeverktøyet slik at det blir riktig</a:t>
            </a: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sz="1200" b="0" i="0"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 Light" panose="020F0302020204030204" pitchFamily="34" charset="0"/>
                <a:cs typeface="Arial Nova Light" panose="020F0302020204030204" pitchFamily="34" charset="0"/>
              </a:rPr>
              <a:t>For å justere bildet trykk på «beskjær og fyll-knappen». Unngå å strekke bildet</a:t>
            </a: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sz="1200" b="0" i="0"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latin typeface="Arial Nova Light" panose="020F0302020204030204" pitchFamily="34" charset="0"/>
                <a:cs typeface="Arial Nova Light" panose="020F0302020204030204" pitchFamily="34" charset="0"/>
              </a:rPr>
              <a:t>Bilderettigheter: Det er ikke lov til å kopiere/bruke bilder uten å ha klarert med fotograf/eier av bildet</a:t>
            </a:r>
          </a:p>
          <a:p>
            <a:pPr marL="171450" marR="0" lvl="0" indent="-171450" algn="l" defTabSz="914248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sz="1200" b="0" i="0"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0" marR="0" lvl="0" indent="0" algn="l" defTabSz="914248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 Light" panose="020F0302020204030204" pitchFamily="34" charset="0"/>
                <a:cs typeface="Arial Nova Light" panose="020F0302020204030204" pitchFamily="34" charset="0"/>
              </a:rPr>
              <a:t>Se eventuelt etter alternativ mal</a:t>
            </a:r>
          </a:p>
          <a:p>
            <a:pPr marL="0" marR="0" lvl="0" indent="0" algn="l" defTabSz="914248" rtl="0" eaLnBrk="1" fontAlgn="auto" latinLnBrk="0" hangingPunct="1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sz="1200" b="0" i="0">
              <a:solidFill>
                <a:schemeClr val="tx1"/>
              </a:solidFill>
              <a:latin typeface="Arial Nova Light" panose="020F0302020204030204" pitchFamily="34" charset="0"/>
              <a:cs typeface="Arial Nova Light" panose="020F0302020204030204" pitchFamily="34" charset="0"/>
            </a:endParaRPr>
          </a:p>
        </p:txBody>
      </p:sp>
      <p:sp>
        <p:nvSpPr>
          <p:cNvPr id="23" name="Slide Number Placeholder 6">
            <a:extLst>
              <a:ext uri="{FF2B5EF4-FFF2-40B4-BE49-F238E27FC236}">
                <a16:creationId xmlns:a16="http://schemas.microsoft.com/office/drawing/2014/main" id="{906E7545-4E7F-8FB4-0603-E8B09FEB78E0}"/>
              </a:ext>
            </a:extLst>
          </p:cNvPr>
          <p:cNvSpPr txBox="1">
            <a:spLocks/>
          </p:cNvSpPr>
          <p:nvPr userDrawn="1"/>
        </p:nvSpPr>
        <p:spPr>
          <a:xfrm>
            <a:off x="11571297" y="6491385"/>
            <a:ext cx="264293" cy="184666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defPPr>
              <a:defRPr lang="en-US"/>
            </a:defPPr>
            <a:lvl1pPr marL="0" algn="r" defTabSz="914248" rtl="0" eaLnBrk="1" latinLnBrk="0" hangingPunct="1"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124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48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71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95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619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743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866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90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7B102EC-AAEC-484C-8A9B-B15A6B4E7EEA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488970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78">
          <p15:clr>
            <a:srgbClr val="FBAE40"/>
          </p15:clr>
        </p15:guide>
        <p15:guide id="2" pos="4838">
          <p15:clr>
            <a:srgbClr val="FBAE40"/>
          </p15:clr>
        </p15:guide>
        <p15:guide id="3" pos="1164">
          <p15:clr>
            <a:srgbClr val="FBAE40"/>
          </p15:clr>
        </p15:guide>
        <p15:guide id="4" orient="horz" pos="3543">
          <p15:clr>
            <a:srgbClr val="FBAE40"/>
          </p15:clr>
        </p15:guide>
        <p15:guide id="6" orient="horz" pos="3339">
          <p15:clr>
            <a:srgbClr val="FBAE40"/>
          </p15:clr>
        </p15:guide>
        <p15:guide id="7" orient="horz" pos="1276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5 bilder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rafikk 37">
            <a:extLst>
              <a:ext uri="{FF2B5EF4-FFF2-40B4-BE49-F238E27FC236}">
                <a16:creationId xmlns:a16="http://schemas.microsoft.com/office/drawing/2014/main" id="{4C747426-460C-2B45-8165-9180940E98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3391" r="42148" b="7164"/>
          <a:stretch/>
        </p:blipFill>
        <p:spPr>
          <a:xfrm>
            <a:off x="7365910" y="0"/>
            <a:ext cx="4826091" cy="6858000"/>
          </a:xfrm>
          <a:prstGeom prst="rect">
            <a:avLst/>
          </a:prstGeom>
        </p:spPr>
      </p:pic>
      <p:sp>
        <p:nvSpPr>
          <p:cNvPr id="17" name="Plassholder for tekst 16">
            <a:extLst>
              <a:ext uri="{FF2B5EF4-FFF2-40B4-BE49-F238E27FC236}">
                <a16:creationId xmlns:a16="http://schemas.microsoft.com/office/drawing/2014/main" id="{F5D8249B-9934-4F0B-BECE-E58209DF865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78779" y="4321406"/>
            <a:ext cx="1666768" cy="230400"/>
          </a:xfrm>
        </p:spPr>
        <p:txBody>
          <a:bodyPr>
            <a:noAutofit/>
          </a:bodyPr>
          <a:lstStyle>
            <a:lvl1pPr marL="0" indent="0">
              <a:buNone/>
              <a:defRPr sz="1400" b="0" i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nb-NO"/>
              <a:t>Heading</a:t>
            </a:r>
          </a:p>
        </p:txBody>
      </p:sp>
      <p:sp>
        <p:nvSpPr>
          <p:cNvPr id="20" name="Plassholder for tekst 16">
            <a:extLst>
              <a:ext uri="{FF2B5EF4-FFF2-40B4-BE49-F238E27FC236}">
                <a16:creationId xmlns:a16="http://schemas.microsoft.com/office/drawing/2014/main" id="{41D818FC-22D4-4E9F-9A5F-0AEAEFAFC8A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76469" y="4619704"/>
            <a:ext cx="1666768" cy="1354183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05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nb-NO"/>
              <a:t>Tekst</a:t>
            </a:r>
          </a:p>
        </p:txBody>
      </p:sp>
      <p:sp>
        <p:nvSpPr>
          <p:cNvPr id="21" name="Plassholder for tekst 16">
            <a:extLst>
              <a:ext uri="{FF2B5EF4-FFF2-40B4-BE49-F238E27FC236}">
                <a16:creationId xmlns:a16="http://schemas.microsoft.com/office/drawing/2014/main" id="{F7DD3F31-BC0A-4291-B9C3-2CED7E094EB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78779" y="3992642"/>
            <a:ext cx="1666768" cy="194613"/>
          </a:xfrm>
          <a:noFill/>
        </p:spPr>
        <p:txBody>
          <a:bodyPr lIns="36000" rIns="36000" anchor="ctr">
            <a:noAutofit/>
          </a:bodyPr>
          <a:lstStyle>
            <a:lvl1pPr marL="0" indent="0">
              <a:buNone/>
              <a:defRPr sz="500" i="0">
                <a:solidFill>
                  <a:schemeClr val="lt1"/>
                </a:solidFill>
                <a:latin typeface="Arial Nova Light" panose="020B0304020202020204" pitchFamily="34" charset="0"/>
              </a:defRPr>
            </a:lvl1pPr>
          </a:lstStyle>
          <a:p>
            <a:pPr lvl="0"/>
            <a:r>
              <a:rPr lang="nb-NO"/>
              <a:t>Foto</a:t>
            </a:r>
          </a:p>
        </p:txBody>
      </p:sp>
      <p:sp>
        <p:nvSpPr>
          <p:cNvPr id="25" name="Plassholder for tekst 16">
            <a:extLst>
              <a:ext uri="{FF2B5EF4-FFF2-40B4-BE49-F238E27FC236}">
                <a16:creationId xmlns:a16="http://schemas.microsoft.com/office/drawing/2014/main" id="{4FC1C52E-B213-4ECC-B4A6-08296AA3189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516141" y="4321406"/>
            <a:ext cx="1666768" cy="230400"/>
          </a:xfrm>
        </p:spPr>
        <p:txBody>
          <a:bodyPr>
            <a:noAutofit/>
          </a:bodyPr>
          <a:lstStyle>
            <a:lvl1pPr marL="0" indent="0">
              <a:buNone/>
              <a:defRPr sz="1400" b="0" i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nb-NO"/>
              <a:t>Heading</a:t>
            </a:r>
          </a:p>
        </p:txBody>
      </p:sp>
      <p:sp>
        <p:nvSpPr>
          <p:cNvPr id="26" name="Plassholder for tekst 16">
            <a:extLst>
              <a:ext uri="{FF2B5EF4-FFF2-40B4-BE49-F238E27FC236}">
                <a16:creationId xmlns:a16="http://schemas.microsoft.com/office/drawing/2014/main" id="{8B46009E-87FA-4E56-99E5-E1D7E7F9D58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516141" y="4619704"/>
            <a:ext cx="1666768" cy="1354183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05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nb-NO"/>
              <a:t>Tekst</a:t>
            </a:r>
          </a:p>
        </p:txBody>
      </p:sp>
      <p:sp>
        <p:nvSpPr>
          <p:cNvPr id="27" name="Plassholder for tekst 16">
            <a:extLst>
              <a:ext uri="{FF2B5EF4-FFF2-40B4-BE49-F238E27FC236}">
                <a16:creationId xmlns:a16="http://schemas.microsoft.com/office/drawing/2014/main" id="{1D6C082A-72BA-4CD9-9E16-BAE5A8C46B2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516141" y="3992642"/>
            <a:ext cx="1666768" cy="194613"/>
          </a:xfrm>
          <a:noFill/>
        </p:spPr>
        <p:txBody>
          <a:bodyPr lIns="36000" rIns="36000" anchor="ctr">
            <a:noAutofit/>
          </a:bodyPr>
          <a:lstStyle>
            <a:lvl1pPr marL="0" indent="0">
              <a:buNone/>
              <a:defRPr sz="500" i="0">
                <a:solidFill>
                  <a:schemeClr val="lt1"/>
                </a:solidFill>
                <a:latin typeface="Arial Nova Light" panose="020B0304020202020204" pitchFamily="34" charset="0"/>
              </a:defRPr>
            </a:lvl1pPr>
          </a:lstStyle>
          <a:p>
            <a:pPr lvl="0"/>
            <a:r>
              <a:rPr lang="nb-NO"/>
              <a:t>Foto</a:t>
            </a:r>
          </a:p>
        </p:txBody>
      </p:sp>
      <p:sp>
        <p:nvSpPr>
          <p:cNvPr id="29" name="Plassholder for tekst 16">
            <a:extLst>
              <a:ext uri="{FF2B5EF4-FFF2-40B4-BE49-F238E27FC236}">
                <a16:creationId xmlns:a16="http://schemas.microsoft.com/office/drawing/2014/main" id="{5C07885B-4EA5-44B8-BDBE-AEE57C4492A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354313" y="4321406"/>
            <a:ext cx="1666768" cy="230400"/>
          </a:xfrm>
        </p:spPr>
        <p:txBody>
          <a:bodyPr>
            <a:noAutofit/>
          </a:bodyPr>
          <a:lstStyle>
            <a:lvl1pPr marL="0" indent="0">
              <a:buNone/>
              <a:defRPr sz="1400" b="0" i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nb-NO"/>
              <a:t>Heading</a:t>
            </a:r>
          </a:p>
        </p:txBody>
      </p:sp>
      <p:sp>
        <p:nvSpPr>
          <p:cNvPr id="30" name="Plassholder for tekst 16">
            <a:extLst>
              <a:ext uri="{FF2B5EF4-FFF2-40B4-BE49-F238E27FC236}">
                <a16:creationId xmlns:a16="http://schemas.microsoft.com/office/drawing/2014/main" id="{F19CA789-DDE7-462D-ADE5-8B00D49866E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354313" y="4619704"/>
            <a:ext cx="1666768" cy="1354183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05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nb-NO"/>
              <a:t>Tekst</a:t>
            </a:r>
          </a:p>
        </p:txBody>
      </p:sp>
      <p:sp>
        <p:nvSpPr>
          <p:cNvPr id="31" name="Plassholder for tekst 16">
            <a:extLst>
              <a:ext uri="{FF2B5EF4-FFF2-40B4-BE49-F238E27FC236}">
                <a16:creationId xmlns:a16="http://schemas.microsoft.com/office/drawing/2014/main" id="{994BF021-7414-46E0-BFAE-64BBD1A95DE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354313" y="3992642"/>
            <a:ext cx="1666768" cy="194613"/>
          </a:xfrm>
          <a:noFill/>
        </p:spPr>
        <p:txBody>
          <a:bodyPr lIns="36000" rIns="36000" anchor="ctr">
            <a:noAutofit/>
          </a:bodyPr>
          <a:lstStyle>
            <a:lvl1pPr marL="0" indent="0">
              <a:buNone/>
              <a:defRPr sz="500" i="0">
                <a:solidFill>
                  <a:schemeClr val="lt1"/>
                </a:solidFill>
                <a:latin typeface="Arial Nova Light" panose="020B0304020202020204" pitchFamily="34" charset="0"/>
              </a:defRPr>
            </a:lvl1pPr>
          </a:lstStyle>
          <a:p>
            <a:pPr lvl="0"/>
            <a:r>
              <a:rPr lang="nb-NO"/>
              <a:t>Foto</a:t>
            </a:r>
          </a:p>
        </p:txBody>
      </p:sp>
      <p:sp>
        <p:nvSpPr>
          <p:cNvPr id="33" name="Plassholder for tekst 16">
            <a:extLst>
              <a:ext uri="{FF2B5EF4-FFF2-40B4-BE49-F238E27FC236}">
                <a16:creationId xmlns:a16="http://schemas.microsoft.com/office/drawing/2014/main" id="{135EBB10-BE4F-41A5-AC88-2130A724EEB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192485" y="4321406"/>
            <a:ext cx="1666768" cy="230400"/>
          </a:xfrm>
        </p:spPr>
        <p:txBody>
          <a:bodyPr>
            <a:noAutofit/>
          </a:bodyPr>
          <a:lstStyle>
            <a:lvl1pPr marL="0" indent="0">
              <a:buNone/>
              <a:defRPr sz="1400" b="0" i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nb-NO"/>
              <a:t>Heading</a:t>
            </a:r>
          </a:p>
        </p:txBody>
      </p:sp>
      <p:sp>
        <p:nvSpPr>
          <p:cNvPr id="34" name="Plassholder for tekst 16">
            <a:extLst>
              <a:ext uri="{FF2B5EF4-FFF2-40B4-BE49-F238E27FC236}">
                <a16:creationId xmlns:a16="http://schemas.microsoft.com/office/drawing/2014/main" id="{BBB19B1A-B11F-43EB-904E-920A77A459A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192485" y="4619704"/>
            <a:ext cx="1666768" cy="1354183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05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nb-NO"/>
              <a:t>Tekst</a:t>
            </a:r>
          </a:p>
        </p:txBody>
      </p:sp>
      <p:sp>
        <p:nvSpPr>
          <p:cNvPr id="35" name="Plassholder for tekst 16">
            <a:extLst>
              <a:ext uri="{FF2B5EF4-FFF2-40B4-BE49-F238E27FC236}">
                <a16:creationId xmlns:a16="http://schemas.microsoft.com/office/drawing/2014/main" id="{98DDD9BF-73C5-4571-9607-73C2B89ED01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192485" y="3992642"/>
            <a:ext cx="1666768" cy="194613"/>
          </a:xfrm>
          <a:noFill/>
        </p:spPr>
        <p:txBody>
          <a:bodyPr lIns="36000" rIns="36000" anchor="ctr">
            <a:noAutofit/>
          </a:bodyPr>
          <a:lstStyle>
            <a:lvl1pPr marL="0" indent="0">
              <a:buNone/>
              <a:defRPr sz="500" i="0">
                <a:solidFill>
                  <a:schemeClr val="lt1"/>
                </a:solidFill>
                <a:latin typeface="Arial Nova Light" panose="020B0304020202020204" pitchFamily="34" charset="0"/>
              </a:defRPr>
            </a:lvl1pPr>
          </a:lstStyle>
          <a:p>
            <a:pPr lvl="0"/>
            <a:r>
              <a:rPr lang="nb-NO"/>
              <a:t>Foto</a:t>
            </a:r>
          </a:p>
        </p:txBody>
      </p:sp>
      <p:sp>
        <p:nvSpPr>
          <p:cNvPr id="43" name="Tittel 1">
            <a:extLst>
              <a:ext uri="{FF2B5EF4-FFF2-40B4-BE49-F238E27FC236}">
                <a16:creationId xmlns:a16="http://schemas.microsoft.com/office/drawing/2014/main" id="{946AABF9-10FD-7540-A5B7-3C27C8EE65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4124" y="845605"/>
            <a:ext cx="8664908" cy="438581"/>
          </a:xfrm>
        </p:spPr>
        <p:txBody>
          <a:bodyPr wrap="square" lIns="0" tIns="0" rIns="0" bIns="0" anchor="t">
            <a:noAutofit/>
          </a:bodyPr>
          <a:lstStyle>
            <a:lvl1pPr>
              <a:lnSpc>
                <a:spcPct val="100000"/>
              </a:lnSpc>
              <a:defRPr sz="2850"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tittel, 2 linjer</a:t>
            </a:r>
          </a:p>
        </p:txBody>
      </p:sp>
      <p:sp>
        <p:nvSpPr>
          <p:cNvPr id="45" name="Plassholder for tekst 7">
            <a:extLst>
              <a:ext uri="{FF2B5EF4-FFF2-40B4-BE49-F238E27FC236}">
                <a16:creationId xmlns:a16="http://schemas.microsoft.com/office/drawing/2014/main" id="{94AF75E2-4595-254B-B2FC-B10EE80F425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8697" y="307552"/>
            <a:ext cx="6028656" cy="207413"/>
          </a:xfrm>
        </p:spPr>
        <p:txBody>
          <a:bodyPr>
            <a:noAutofit/>
          </a:bodyPr>
          <a:lstStyle>
            <a:lvl1pPr marL="0" indent="0">
              <a:buNone/>
              <a:defRPr sz="1350" b="0">
                <a:solidFill>
                  <a:srgbClr val="878787"/>
                </a:solidFill>
              </a:defRPr>
            </a:lvl1pPr>
          </a:lstStyle>
          <a:p>
            <a:pPr lvl="0"/>
            <a:r>
              <a:rPr lang="nb-NO"/>
              <a:t>Emne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47263C8-9FE1-B4BF-A5D1-FBC3E58BFFF3}"/>
              </a:ext>
            </a:extLst>
          </p:cNvPr>
          <p:cNvSpPr>
            <a:spLocks noGrp="1"/>
          </p:cNvSpPr>
          <p:nvPr>
            <p:ph type="dt" sz="half" idx="35"/>
          </p:nvPr>
        </p:nvSpPr>
        <p:spPr/>
        <p:txBody>
          <a:bodyPr/>
          <a:lstStyle/>
          <a:p>
            <a:fld id="{F27D1716-BBF6-D046-B3AA-9E77907EBAFD}" type="datetime1">
              <a:rPr lang="nb-NO" smtClean="0"/>
              <a:t>17.02.2025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00065D-4423-00A0-C701-B6A0E5684D50}"/>
              </a:ext>
            </a:extLst>
          </p:cNvPr>
          <p:cNvSpPr>
            <a:spLocks noGrp="1"/>
          </p:cNvSpPr>
          <p:nvPr>
            <p:ph type="ftr" sz="quarter" idx="36"/>
          </p:nvPr>
        </p:nvSpPr>
        <p:spPr>
          <a:xfrm>
            <a:off x="674124" y="6479747"/>
            <a:ext cx="9069001" cy="207749"/>
          </a:xfrm>
          <a:prstGeom prst="rect">
            <a:avLst/>
          </a:prstGeom>
        </p:spPr>
        <p:txBody>
          <a:bodyPr/>
          <a:lstStyle/>
          <a:p>
            <a:pPr algn="l"/>
            <a:endParaRPr lang="nb-NO"/>
          </a:p>
        </p:txBody>
      </p:sp>
      <p:sp>
        <p:nvSpPr>
          <p:cNvPr id="36" name="Plassholder for bilde 31">
            <a:extLst>
              <a:ext uri="{FF2B5EF4-FFF2-40B4-BE49-F238E27FC236}">
                <a16:creationId xmlns:a16="http://schemas.microsoft.com/office/drawing/2014/main" id="{AAED28AD-5403-EB0E-7785-09540E033B4E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9030657" y="2231969"/>
            <a:ext cx="1666768" cy="1946959"/>
          </a:xfrm>
          <a:prstGeom prst="roundRect">
            <a:avLst>
              <a:gd name="adj" fmla="val 3666"/>
            </a:avLst>
          </a:prstGeom>
          <a:noFill/>
          <a:ln>
            <a:noFill/>
          </a:ln>
        </p:spPr>
        <p:txBody>
          <a:bodyPr wrap="square">
            <a:noAutofit/>
          </a:bodyPr>
          <a:lstStyle>
            <a:lvl1pPr marL="0" marR="0" indent="0" algn="l" defTabSz="914248" rtl="0" eaLnBrk="1" fontAlgn="auto" latinLnBrk="0" hangingPunct="1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50" b="0" i="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37" name="Plassholder for tekst 16">
            <a:extLst>
              <a:ext uri="{FF2B5EF4-FFF2-40B4-BE49-F238E27FC236}">
                <a16:creationId xmlns:a16="http://schemas.microsoft.com/office/drawing/2014/main" id="{6098D2D1-87D0-0E44-1786-63F4EFD0056F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030657" y="4321406"/>
            <a:ext cx="1666768" cy="230400"/>
          </a:xfrm>
        </p:spPr>
        <p:txBody>
          <a:bodyPr>
            <a:noAutofit/>
          </a:bodyPr>
          <a:lstStyle>
            <a:lvl1pPr marL="0" indent="0">
              <a:buNone/>
              <a:defRPr sz="1400" b="0" i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nb-NO"/>
              <a:t>Heading</a:t>
            </a:r>
          </a:p>
        </p:txBody>
      </p:sp>
      <p:sp>
        <p:nvSpPr>
          <p:cNvPr id="39" name="Plassholder for tekst 16">
            <a:extLst>
              <a:ext uri="{FF2B5EF4-FFF2-40B4-BE49-F238E27FC236}">
                <a16:creationId xmlns:a16="http://schemas.microsoft.com/office/drawing/2014/main" id="{7CAE8A68-8333-1D45-1D58-33869A264FE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030657" y="4619704"/>
            <a:ext cx="1666768" cy="1354183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05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nb-NO"/>
              <a:t>Tekst</a:t>
            </a:r>
          </a:p>
        </p:txBody>
      </p:sp>
      <p:sp>
        <p:nvSpPr>
          <p:cNvPr id="41" name="Plassholder for tekst 16">
            <a:extLst>
              <a:ext uri="{FF2B5EF4-FFF2-40B4-BE49-F238E27FC236}">
                <a16:creationId xmlns:a16="http://schemas.microsoft.com/office/drawing/2014/main" id="{A7388A9E-8BBB-B22D-C055-0D7F43A40B37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9030657" y="3992642"/>
            <a:ext cx="1666768" cy="194613"/>
          </a:xfrm>
          <a:noFill/>
        </p:spPr>
        <p:txBody>
          <a:bodyPr lIns="36000" rIns="36000" anchor="ctr">
            <a:noAutofit/>
          </a:bodyPr>
          <a:lstStyle>
            <a:lvl1pPr marL="0" indent="0">
              <a:buNone/>
              <a:defRPr sz="500" i="0">
                <a:solidFill>
                  <a:schemeClr val="lt1"/>
                </a:solidFill>
                <a:latin typeface="Arial Nova Light" panose="020B0304020202020204" pitchFamily="34" charset="0"/>
              </a:defRPr>
            </a:lvl1pPr>
          </a:lstStyle>
          <a:p>
            <a:pPr lvl="0"/>
            <a:r>
              <a:rPr lang="nb-NO"/>
              <a:t>Foto</a:t>
            </a:r>
          </a:p>
        </p:txBody>
      </p:sp>
      <p:sp>
        <p:nvSpPr>
          <p:cNvPr id="46" name="Plassholder for bilde 31">
            <a:extLst>
              <a:ext uri="{FF2B5EF4-FFF2-40B4-BE49-F238E27FC236}">
                <a16:creationId xmlns:a16="http://schemas.microsoft.com/office/drawing/2014/main" id="{244DF9F6-1251-73F4-A29C-0B1A3B9E1D8C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7191475" y="2240296"/>
            <a:ext cx="1666768" cy="1946959"/>
          </a:xfrm>
          <a:prstGeom prst="roundRect">
            <a:avLst>
              <a:gd name="adj" fmla="val 3666"/>
            </a:avLst>
          </a:prstGeom>
          <a:noFill/>
          <a:ln>
            <a:noFill/>
          </a:ln>
        </p:spPr>
        <p:txBody>
          <a:bodyPr wrap="square">
            <a:noAutofit/>
          </a:bodyPr>
          <a:lstStyle>
            <a:lvl1pPr marL="0" marR="0" indent="0" algn="l" defTabSz="914248" rtl="0" eaLnBrk="1" fontAlgn="auto" latinLnBrk="0" hangingPunct="1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50" b="0" i="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47" name="Plassholder for bilde 31">
            <a:extLst>
              <a:ext uri="{FF2B5EF4-FFF2-40B4-BE49-F238E27FC236}">
                <a16:creationId xmlns:a16="http://schemas.microsoft.com/office/drawing/2014/main" id="{6C1E23F0-92DD-F8D8-DC20-2E611591B2F3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5353303" y="2240296"/>
            <a:ext cx="1666768" cy="1946959"/>
          </a:xfrm>
          <a:prstGeom prst="roundRect">
            <a:avLst>
              <a:gd name="adj" fmla="val 3666"/>
            </a:avLst>
          </a:prstGeom>
          <a:noFill/>
          <a:ln>
            <a:noFill/>
          </a:ln>
        </p:spPr>
        <p:txBody>
          <a:bodyPr wrap="square">
            <a:noAutofit/>
          </a:bodyPr>
          <a:lstStyle>
            <a:lvl1pPr marL="0" marR="0" indent="0" algn="l" defTabSz="914248" rtl="0" eaLnBrk="1" fontAlgn="auto" latinLnBrk="0" hangingPunct="1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50" b="0" i="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48" name="Plassholder for bilde 31">
            <a:extLst>
              <a:ext uri="{FF2B5EF4-FFF2-40B4-BE49-F238E27FC236}">
                <a16:creationId xmlns:a16="http://schemas.microsoft.com/office/drawing/2014/main" id="{BFBB83C2-8899-4E08-9396-1579ED5C1EE4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3515131" y="2240296"/>
            <a:ext cx="1666768" cy="1946959"/>
          </a:xfrm>
          <a:prstGeom prst="roundRect">
            <a:avLst>
              <a:gd name="adj" fmla="val 3666"/>
            </a:avLst>
          </a:prstGeom>
          <a:noFill/>
          <a:ln>
            <a:noFill/>
          </a:ln>
        </p:spPr>
        <p:txBody>
          <a:bodyPr wrap="square">
            <a:noAutofit/>
          </a:bodyPr>
          <a:lstStyle>
            <a:lvl1pPr marL="0" marR="0" indent="0" algn="l" defTabSz="914248" rtl="0" eaLnBrk="1" fontAlgn="auto" latinLnBrk="0" hangingPunct="1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50" b="0" i="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49" name="Plassholder for bilde 31">
            <a:extLst>
              <a:ext uri="{FF2B5EF4-FFF2-40B4-BE49-F238E27FC236}">
                <a16:creationId xmlns:a16="http://schemas.microsoft.com/office/drawing/2014/main" id="{2B19188F-1A1C-7EEB-5570-D22B8769F663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1676469" y="2238647"/>
            <a:ext cx="1666768" cy="1946959"/>
          </a:xfrm>
          <a:prstGeom prst="roundRect">
            <a:avLst>
              <a:gd name="adj" fmla="val 3666"/>
            </a:avLst>
          </a:prstGeom>
          <a:noFill/>
          <a:ln>
            <a:noFill/>
          </a:ln>
        </p:spPr>
        <p:txBody>
          <a:bodyPr wrap="square">
            <a:noAutofit/>
          </a:bodyPr>
          <a:lstStyle>
            <a:lvl1pPr marL="0" marR="0" indent="0" algn="l" defTabSz="914248" rtl="0" eaLnBrk="1" fontAlgn="auto" latinLnBrk="0" hangingPunct="1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50" b="0" i="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40" name="Rektangel 39">
            <a:extLst>
              <a:ext uri="{FF2B5EF4-FFF2-40B4-BE49-F238E27FC236}">
                <a16:creationId xmlns:a16="http://schemas.microsoft.com/office/drawing/2014/main" id="{19020177-D202-B577-B6B8-1808AB8844F6}"/>
              </a:ext>
            </a:extLst>
          </p:cNvPr>
          <p:cNvSpPr/>
          <p:nvPr userDrawn="1"/>
        </p:nvSpPr>
        <p:spPr>
          <a:xfrm>
            <a:off x="12386178" y="0"/>
            <a:ext cx="4248192" cy="4780796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lvl="0"/>
            <a:r>
              <a:rPr lang="nb-NO" sz="1200" b="0"/>
              <a:t>Tittel og bilder med tekstfelt</a:t>
            </a: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 Light" panose="020F0302020204030204" pitchFamily="34" charset="0"/>
                <a:cs typeface="Arial Nova Light" panose="020F0302020204030204" pitchFamily="34" charset="0"/>
              </a:rPr>
              <a:t>Bruk kort og presis tittel. En tittel skal ikke overstige to linjer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nb-NO" sz="1200" b="0" i="0">
              <a:solidFill>
                <a:schemeClr val="tx1"/>
              </a:solidFill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b-NO" sz="1200" b="0" i="0">
                <a:solidFill>
                  <a:schemeClr val="tx1"/>
                </a:solidFill>
                <a:latin typeface="Arial Nova Light" panose="020F0302020204030204" pitchFamily="34" charset="0"/>
                <a:cs typeface="Arial Nova Light" panose="020F0302020204030204" pitchFamily="34" charset="0"/>
              </a:rPr>
              <a:t>Tekstfargen i NHOs presentasjoner er blå, sort og hvit – følg malen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nb-NO" sz="1200" b="0" i="0">
              <a:solidFill>
                <a:schemeClr val="tx1"/>
              </a:solidFill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b-NO" sz="1200" b="0" i="0">
                <a:solidFill>
                  <a:schemeClr val="tx1"/>
                </a:solidFill>
                <a:latin typeface="Arial Nova Light" panose="020F0302020204030204" pitchFamily="34" charset="0"/>
                <a:cs typeface="Arial Nova Light" panose="020F0302020204030204" pitchFamily="34" charset="0"/>
              </a:rPr>
              <a:t>Sekundærfarger skal kun benyttes i figurer og ikoner. Fargene finner du som egendefinerte farger i figurfyll eller figuromriss</a:t>
            </a:r>
          </a:p>
          <a:p>
            <a:pPr marL="0" marR="0" lvl="0" indent="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sz="1200" b="0" i="0">
              <a:solidFill>
                <a:schemeClr val="tx1"/>
              </a:solidFill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0" marR="0" lvl="0" indent="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" panose="020B0504020202020204" pitchFamily="34" charset="0"/>
              </a:rPr>
              <a:t>Bilde</a:t>
            </a:r>
            <a:r>
              <a:rPr lang="nb-NO" sz="1200" b="0" i="0">
                <a:solidFill>
                  <a:schemeClr val="tx1"/>
                </a:solidFill>
                <a:latin typeface="Arial Nova Light" panose="020F0302020204030204" pitchFamily="34" charset="0"/>
                <a:cs typeface="Arial Nova Light" panose="020F0302020204030204" pitchFamily="34" charset="0"/>
              </a:rPr>
              <a:t> </a:t>
            </a: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 Light" panose="020B0304020202020204" pitchFamily="34" charset="0"/>
              </a:rPr>
              <a:t>For å sette inn bilde klikk på bildeikonet og velg et bilde. </a:t>
            </a:r>
            <a:r>
              <a:rPr lang="nb-NO" sz="1200" b="0" i="0">
                <a:latin typeface="Arial Nova Light" panose="020B0304020202020204" pitchFamily="34" charset="0"/>
              </a:rPr>
              <a:t>Juster bildet med bildeverktøyet slik at det blir riktig</a:t>
            </a:r>
          </a:p>
          <a:p>
            <a:pPr marL="0" marR="0" lvl="0" indent="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sz="1200" b="0" i="0"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latin typeface="Arial Nova Light" panose="020F0302020204030204" pitchFamily="34" charset="0"/>
                <a:cs typeface="Arial Nova Light" panose="020F0302020204030204" pitchFamily="34" charset="0"/>
              </a:rPr>
              <a:t>Se at bildet er skarpt, unngå å trekke i rammene. Juster bildet med bildeverktøyet slik at det blir riktig</a:t>
            </a: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sz="1200" b="0" i="0"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 Light" panose="020F0302020204030204" pitchFamily="34" charset="0"/>
                <a:cs typeface="Arial Nova Light" panose="020F0302020204030204" pitchFamily="34" charset="0"/>
              </a:rPr>
              <a:t>For å justere bildet trykk på «beskjær og fyll-knappen». Unngå å strekke bildet</a:t>
            </a: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sz="1200" b="0" i="0"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latin typeface="Arial Nova Light" panose="020F0302020204030204" pitchFamily="34" charset="0"/>
                <a:cs typeface="Arial Nova Light" panose="020F0302020204030204" pitchFamily="34" charset="0"/>
              </a:rPr>
              <a:t>Bilderettigheter: Det er ikke lov til å kopiere/bruke bilder uten å ha klarert med fotograf/eier av bildet</a:t>
            </a:r>
          </a:p>
          <a:p>
            <a:pPr marL="0" marR="0" lvl="0" indent="0" algn="l" defTabSz="914248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sz="1200" b="0" i="0"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0" marR="0" lvl="0" indent="0" algn="l" defTabSz="914248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 Light" panose="020B0304020202020204" pitchFamily="34" charset="0"/>
              </a:rPr>
              <a:t>Se eventuelt etter alternativ mal</a:t>
            </a:r>
            <a:endParaRPr lang="nb-NO" sz="1200" b="0" i="0">
              <a:solidFill>
                <a:schemeClr val="tx1"/>
              </a:solidFill>
              <a:latin typeface="Arial Nova Light" panose="020F0302020204030204" pitchFamily="34" charset="0"/>
              <a:cs typeface="Arial Nova Light" panose="020F0302020204030204" pitchFamily="34" charset="0"/>
            </a:endParaRPr>
          </a:p>
        </p:txBody>
      </p:sp>
      <p:sp>
        <p:nvSpPr>
          <p:cNvPr id="32" name="Slide Number Placeholder 6">
            <a:extLst>
              <a:ext uri="{FF2B5EF4-FFF2-40B4-BE49-F238E27FC236}">
                <a16:creationId xmlns:a16="http://schemas.microsoft.com/office/drawing/2014/main" id="{22D31FC2-2729-B6AE-5F59-44B301CBA001}"/>
              </a:ext>
            </a:extLst>
          </p:cNvPr>
          <p:cNvSpPr txBox="1">
            <a:spLocks/>
          </p:cNvSpPr>
          <p:nvPr userDrawn="1"/>
        </p:nvSpPr>
        <p:spPr>
          <a:xfrm>
            <a:off x="11571297" y="6491385"/>
            <a:ext cx="264293" cy="184666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defPPr>
              <a:defRPr lang="en-US"/>
            </a:defPPr>
            <a:lvl1pPr marL="0" algn="r" defTabSz="914248" rtl="0" eaLnBrk="1" latinLnBrk="0" hangingPunct="1"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124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48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71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95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619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743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866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90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7B102EC-AAEC-484C-8A9B-B15A6B4E7EEA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254113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2704">
          <p15:clr>
            <a:srgbClr val="FBAE40"/>
          </p15:clr>
        </p15:guide>
        <p15:guide id="3" orient="horz" pos="1412">
          <p15:clr>
            <a:srgbClr val="FBAE40"/>
          </p15:clr>
        </p15:guide>
        <p15:guide id="4" pos="3364">
          <p15:clr>
            <a:srgbClr val="FBAE40"/>
          </p15:clr>
        </p15:guide>
        <p15:guide id="5" pos="2207">
          <p15:clr>
            <a:srgbClr val="FBAE40"/>
          </p15:clr>
        </p15:guide>
        <p15:guide id="6" pos="1050">
          <p15:clr>
            <a:srgbClr val="FBAE40"/>
          </p15:clr>
        </p15:guide>
        <p15:guide id="7" pos="4520">
          <p15:clr>
            <a:srgbClr val="FBAE40"/>
          </p15:clr>
        </p15:guide>
        <p15:guide id="8" orient="horz" pos="2908">
          <p15:clr>
            <a:srgbClr val="FBAE40"/>
          </p15:clr>
        </p15:guide>
        <p15:guide id="9" pos="5677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6 bilder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rafikk 37">
            <a:extLst>
              <a:ext uri="{FF2B5EF4-FFF2-40B4-BE49-F238E27FC236}">
                <a16:creationId xmlns:a16="http://schemas.microsoft.com/office/drawing/2014/main" id="{4C747426-460C-2B45-8165-9180940E98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3391" r="42148" b="7164"/>
          <a:stretch/>
        </p:blipFill>
        <p:spPr>
          <a:xfrm>
            <a:off x="7365910" y="0"/>
            <a:ext cx="4826091" cy="6858000"/>
          </a:xfrm>
          <a:prstGeom prst="rect">
            <a:avLst/>
          </a:prstGeom>
        </p:spPr>
      </p:pic>
      <p:sp>
        <p:nvSpPr>
          <p:cNvPr id="17" name="Plassholder for tekst 16">
            <a:extLst>
              <a:ext uri="{FF2B5EF4-FFF2-40B4-BE49-F238E27FC236}">
                <a16:creationId xmlns:a16="http://schemas.microsoft.com/office/drawing/2014/main" id="{F5D8249B-9934-4F0B-BECE-E58209DF865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529653" y="4312516"/>
            <a:ext cx="1666768" cy="230400"/>
          </a:xfrm>
        </p:spPr>
        <p:txBody>
          <a:bodyPr>
            <a:noAutofit/>
          </a:bodyPr>
          <a:lstStyle>
            <a:lvl1pPr marL="0" indent="0">
              <a:buNone/>
              <a:defRPr sz="1400" b="0" i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nb-NO"/>
              <a:t>Heading</a:t>
            </a:r>
          </a:p>
        </p:txBody>
      </p:sp>
      <p:sp>
        <p:nvSpPr>
          <p:cNvPr id="20" name="Plassholder for tekst 16">
            <a:extLst>
              <a:ext uri="{FF2B5EF4-FFF2-40B4-BE49-F238E27FC236}">
                <a16:creationId xmlns:a16="http://schemas.microsoft.com/office/drawing/2014/main" id="{41D818FC-22D4-4E9F-9A5F-0AEAEFAFC8A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529653" y="4610814"/>
            <a:ext cx="1666768" cy="1354183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05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nb-NO"/>
              <a:t>Tekst</a:t>
            </a:r>
          </a:p>
        </p:txBody>
      </p:sp>
      <p:sp>
        <p:nvSpPr>
          <p:cNvPr id="21" name="Plassholder for tekst 16">
            <a:extLst>
              <a:ext uri="{FF2B5EF4-FFF2-40B4-BE49-F238E27FC236}">
                <a16:creationId xmlns:a16="http://schemas.microsoft.com/office/drawing/2014/main" id="{F7DD3F31-BC0A-4291-B9C3-2CED7E094EB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534801" y="3983752"/>
            <a:ext cx="1666768" cy="194613"/>
          </a:xfrm>
          <a:noFill/>
        </p:spPr>
        <p:txBody>
          <a:bodyPr lIns="36000" rIns="36000" anchor="ctr">
            <a:noAutofit/>
          </a:bodyPr>
          <a:lstStyle>
            <a:lvl1pPr marL="0" indent="0">
              <a:buNone/>
              <a:defRPr sz="500" i="0">
                <a:solidFill>
                  <a:schemeClr val="lt1"/>
                </a:solidFill>
                <a:latin typeface="Arial Nova Light" panose="020B0304020202020204" pitchFamily="34" charset="0"/>
              </a:defRPr>
            </a:lvl1pPr>
          </a:lstStyle>
          <a:p>
            <a:pPr lvl="0"/>
            <a:r>
              <a:rPr lang="nb-NO"/>
              <a:t>Foto</a:t>
            </a:r>
          </a:p>
        </p:txBody>
      </p:sp>
      <p:sp>
        <p:nvSpPr>
          <p:cNvPr id="25" name="Plassholder for tekst 16">
            <a:extLst>
              <a:ext uri="{FF2B5EF4-FFF2-40B4-BE49-F238E27FC236}">
                <a16:creationId xmlns:a16="http://schemas.microsoft.com/office/drawing/2014/main" id="{4FC1C52E-B213-4ECC-B4A6-08296AA3189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51026" y="4312516"/>
            <a:ext cx="1666768" cy="230400"/>
          </a:xfrm>
        </p:spPr>
        <p:txBody>
          <a:bodyPr>
            <a:noAutofit/>
          </a:bodyPr>
          <a:lstStyle>
            <a:lvl1pPr marL="0" indent="0">
              <a:buNone/>
              <a:defRPr sz="1400" b="0" i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nb-NO"/>
              <a:t>Heading</a:t>
            </a:r>
          </a:p>
        </p:txBody>
      </p:sp>
      <p:sp>
        <p:nvSpPr>
          <p:cNvPr id="26" name="Plassholder for tekst 16">
            <a:extLst>
              <a:ext uri="{FF2B5EF4-FFF2-40B4-BE49-F238E27FC236}">
                <a16:creationId xmlns:a16="http://schemas.microsoft.com/office/drawing/2014/main" id="{8B46009E-87FA-4E56-99E5-E1D7E7F9D58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351026" y="4610814"/>
            <a:ext cx="1666768" cy="1354183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05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nb-NO"/>
              <a:t>Tekst</a:t>
            </a:r>
          </a:p>
        </p:txBody>
      </p:sp>
      <p:sp>
        <p:nvSpPr>
          <p:cNvPr id="27" name="Plassholder for tekst 16">
            <a:extLst>
              <a:ext uri="{FF2B5EF4-FFF2-40B4-BE49-F238E27FC236}">
                <a16:creationId xmlns:a16="http://schemas.microsoft.com/office/drawing/2014/main" id="{1D6C082A-72BA-4CD9-9E16-BAE5A8C46B2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368329" y="3983752"/>
            <a:ext cx="1666768" cy="194613"/>
          </a:xfrm>
          <a:noFill/>
        </p:spPr>
        <p:txBody>
          <a:bodyPr lIns="36000" rIns="36000" anchor="ctr">
            <a:noAutofit/>
          </a:bodyPr>
          <a:lstStyle>
            <a:lvl1pPr marL="0" indent="0">
              <a:buNone/>
              <a:defRPr sz="500" i="0">
                <a:solidFill>
                  <a:schemeClr val="lt1"/>
                </a:solidFill>
                <a:latin typeface="Arial Nova Light" panose="020B0304020202020204" pitchFamily="34" charset="0"/>
              </a:defRPr>
            </a:lvl1pPr>
          </a:lstStyle>
          <a:p>
            <a:pPr lvl="0"/>
            <a:r>
              <a:rPr lang="nb-NO"/>
              <a:t>Foto</a:t>
            </a:r>
          </a:p>
        </p:txBody>
      </p:sp>
      <p:sp>
        <p:nvSpPr>
          <p:cNvPr id="29" name="Plassholder for tekst 16">
            <a:extLst>
              <a:ext uri="{FF2B5EF4-FFF2-40B4-BE49-F238E27FC236}">
                <a16:creationId xmlns:a16="http://schemas.microsoft.com/office/drawing/2014/main" id="{5C07885B-4EA5-44B8-BDBE-AEE57C4492A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180207" y="4306745"/>
            <a:ext cx="1666768" cy="230400"/>
          </a:xfrm>
        </p:spPr>
        <p:txBody>
          <a:bodyPr>
            <a:noAutofit/>
          </a:bodyPr>
          <a:lstStyle>
            <a:lvl1pPr marL="0" indent="0">
              <a:buNone/>
              <a:defRPr sz="1400" b="0" i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nb-NO"/>
              <a:t>Heading</a:t>
            </a:r>
          </a:p>
        </p:txBody>
      </p:sp>
      <p:sp>
        <p:nvSpPr>
          <p:cNvPr id="30" name="Plassholder for tekst 16">
            <a:extLst>
              <a:ext uri="{FF2B5EF4-FFF2-40B4-BE49-F238E27FC236}">
                <a16:creationId xmlns:a16="http://schemas.microsoft.com/office/drawing/2014/main" id="{F19CA789-DDE7-462D-ADE5-8B00D49866E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180207" y="4605043"/>
            <a:ext cx="1666768" cy="1354183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05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nb-NO"/>
              <a:t>Tekst</a:t>
            </a:r>
          </a:p>
        </p:txBody>
      </p:sp>
      <p:sp>
        <p:nvSpPr>
          <p:cNvPr id="31" name="Plassholder for tekst 16">
            <a:extLst>
              <a:ext uri="{FF2B5EF4-FFF2-40B4-BE49-F238E27FC236}">
                <a16:creationId xmlns:a16="http://schemas.microsoft.com/office/drawing/2014/main" id="{994BF021-7414-46E0-BFAE-64BBD1A95DE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189351" y="3977981"/>
            <a:ext cx="1666768" cy="194613"/>
          </a:xfrm>
          <a:noFill/>
        </p:spPr>
        <p:txBody>
          <a:bodyPr lIns="36000" rIns="36000" anchor="ctr">
            <a:noAutofit/>
          </a:bodyPr>
          <a:lstStyle>
            <a:lvl1pPr marL="0" indent="0">
              <a:buNone/>
              <a:defRPr sz="500" i="0">
                <a:solidFill>
                  <a:schemeClr val="lt1"/>
                </a:solidFill>
                <a:latin typeface="Arial Nova Light" panose="020B0304020202020204" pitchFamily="34" charset="0"/>
              </a:defRPr>
            </a:lvl1pPr>
          </a:lstStyle>
          <a:p>
            <a:pPr lvl="0"/>
            <a:r>
              <a:rPr lang="nb-NO"/>
              <a:t>Foto</a:t>
            </a:r>
          </a:p>
        </p:txBody>
      </p:sp>
      <p:sp>
        <p:nvSpPr>
          <p:cNvPr id="33" name="Plassholder for tekst 16">
            <a:extLst>
              <a:ext uri="{FF2B5EF4-FFF2-40B4-BE49-F238E27FC236}">
                <a16:creationId xmlns:a16="http://schemas.microsoft.com/office/drawing/2014/main" id="{135EBB10-BE4F-41A5-AC88-2130A724EEB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003124" y="4315072"/>
            <a:ext cx="1666768" cy="230400"/>
          </a:xfrm>
        </p:spPr>
        <p:txBody>
          <a:bodyPr>
            <a:noAutofit/>
          </a:bodyPr>
          <a:lstStyle>
            <a:lvl1pPr marL="0" indent="0">
              <a:buNone/>
              <a:defRPr sz="1400" b="0" i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nb-NO"/>
              <a:t>Heading</a:t>
            </a:r>
          </a:p>
        </p:txBody>
      </p:sp>
      <p:sp>
        <p:nvSpPr>
          <p:cNvPr id="34" name="Plassholder for tekst 16">
            <a:extLst>
              <a:ext uri="{FF2B5EF4-FFF2-40B4-BE49-F238E27FC236}">
                <a16:creationId xmlns:a16="http://schemas.microsoft.com/office/drawing/2014/main" id="{BBB19B1A-B11F-43EB-904E-920A77A459A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003124" y="4613370"/>
            <a:ext cx="1666768" cy="1354183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05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nb-NO"/>
              <a:t>Tekst</a:t>
            </a:r>
          </a:p>
        </p:txBody>
      </p:sp>
      <p:sp>
        <p:nvSpPr>
          <p:cNvPr id="35" name="Plassholder for tekst 16">
            <a:extLst>
              <a:ext uri="{FF2B5EF4-FFF2-40B4-BE49-F238E27FC236}">
                <a16:creationId xmlns:a16="http://schemas.microsoft.com/office/drawing/2014/main" id="{98DDD9BF-73C5-4571-9607-73C2B89ED01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019104" y="3986308"/>
            <a:ext cx="1666768" cy="194613"/>
          </a:xfrm>
          <a:noFill/>
        </p:spPr>
        <p:txBody>
          <a:bodyPr lIns="36000" rIns="36000" anchor="ctr">
            <a:noAutofit/>
          </a:bodyPr>
          <a:lstStyle>
            <a:lvl1pPr marL="0" indent="0">
              <a:buNone/>
              <a:defRPr sz="500" i="0">
                <a:solidFill>
                  <a:schemeClr val="lt1"/>
                </a:solidFill>
                <a:latin typeface="Arial Nova Light" panose="020B0304020202020204" pitchFamily="34" charset="0"/>
              </a:defRPr>
            </a:lvl1pPr>
          </a:lstStyle>
          <a:p>
            <a:pPr lvl="0"/>
            <a:r>
              <a:rPr lang="nb-NO"/>
              <a:t>Foto</a:t>
            </a:r>
          </a:p>
        </p:txBody>
      </p:sp>
      <p:sp>
        <p:nvSpPr>
          <p:cNvPr id="43" name="Tittel 1">
            <a:extLst>
              <a:ext uri="{FF2B5EF4-FFF2-40B4-BE49-F238E27FC236}">
                <a16:creationId xmlns:a16="http://schemas.microsoft.com/office/drawing/2014/main" id="{946AABF9-10FD-7540-A5B7-3C27C8EE65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4124" y="845605"/>
            <a:ext cx="8664908" cy="438581"/>
          </a:xfrm>
        </p:spPr>
        <p:txBody>
          <a:bodyPr wrap="square" lIns="0" tIns="0" rIns="0" bIns="0" anchor="t">
            <a:noAutofit/>
          </a:bodyPr>
          <a:lstStyle>
            <a:lvl1pPr>
              <a:lnSpc>
                <a:spcPct val="100000"/>
              </a:lnSpc>
              <a:defRPr sz="2850"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tittel, 2 linjer</a:t>
            </a:r>
          </a:p>
        </p:txBody>
      </p:sp>
      <p:sp>
        <p:nvSpPr>
          <p:cNvPr id="47" name="Plassholder for tekst 16">
            <a:extLst>
              <a:ext uri="{FF2B5EF4-FFF2-40B4-BE49-F238E27FC236}">
                <a16:creationId xmlns:a16="http://schemas.microsoft.com/office/drawing/2014/main" id="{7A83AF52-3D6D-BD40-AE33-907AD1C5F3BC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97393" y="4312516"/>
            <a:ext cx="1666768" cy="230400"/>
          </a:xfrm>
        </p:spPr>
        <p:txBody>
          <a:bodyPr>
            <a:noAutofit/>
          </a:bodyPr>
          <a:lstStyle>
            <a:lvl1pPr marL="0" indent="0">
              <a:buNone/>
              <a:defRPr sz="1400" b="0" i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nb-NO"/>
              <a:t>Heading</a:t>
            </a:r>
          </a:p>
        </p:txBody>
      </p:sp>
      <p:sp>
        <p:nvSpPr>
          <p:cNvPr id="48" name="Plassholder for tekst 16">
            <a:extLst>
              <a:ext uri="{FF2B5EF4-FFF2-40B4-BE49-F238E27FC236}">
                <a16:creationId xmlns:a16="http://schemas.microsoft.com/office/drawing/2014/main" id="{4A775C19-E144-7341-A993-5912C8A535B4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97393" y="4610814"/>
            <a:ext cx="1666768" cy="1354183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05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nb-NO"/>
              <a:t>Tekst</a:t>
            </a:r>
          </a:p>
        </p:txBody>
      </p:sp>
      <p:sp>
        <p:nvSpPr>
          <p:cNvPr id="49" name="Plassholder for tekst 16">
            <a:extLst>
              <a:ext uri="{FF2B5EF4-FFF2-40B4-BE49-F238E27FC236}">
                <a16:creationId xmlns:a16="http://schemas.microsoft.com/office/drawing/2014/main" id="{E408015C-7384-684D-9B96-7B1CA49FFFAE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05171" y="3983752"/>
            <a:ext cx="1666768" cy="194613"/>
          </a:xfrm>
          <a:noFill/>
        </p:spPr>
        <p:txBody>
          <a:bodyPr lIns="36000" rIns="36000" anchor="ctr">
            <a:noAutofit/>
          </a:bodyPr>
          <a:lstStyle>
            <a:lvl1pPr marL="0" indent="0">
              <a:buNone/>
              <a:defRPr sz="500" i="0">
                <a:solidFill>
                  <a:schemeClr val="lt1"/>
                </a:solidFill>
                <a:latin typeface="Arial Nova Light" panose="020B0304020202020204" pitchFamily="34" charset="0"/>
              </a:defRPr>
            </a:lvl1pPr>
          </a:lstStyle>
          <a:p>
            <a:pPr lvl="0"/>
            <a:r>
              <a:rPr lang="nb-NO"/>
              <a:t>Foto</a:t>
            </a:r>
          </a:p>
        </p:txBody>
      </p:sp>
      <p:sp>
        <p:nvSpPr>
          <p:cNvPr id="50" name="Plassholder for tekst 7">
            <a:extLst>
              <a:ext uri="{FF2B5EF4-FFF2-40B4-BE49-F238E27FC236}">
                <a16:creationId xmlns:a16="http://schemas.microsoft.com/office/drawing/2014/main" id="{698FA413-63F7-BB48-AF84-2ACE5E0A292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8697" y="307552"/>
            <a:ext cx="6028656" cy="207413"/>
          </a:xfrm>
        </p:spPr>
        <p:txBody>
          <a:bodyPr>
            <a:noAutofit/>
          </a:bodyPr>
          <a:lstStyle>
            <a:lvl1pPr marL="0" indent="0">
              <a:buNone/>
              <a:defRPr sz="1350" b="0">
                <a:solidFill>
                  <a:srgbClr val="878787"/>
                </a:solidFill>
              </a:defRPr>
            </a:lvl1pPr>
          </a:lstStyle>
          <a:p>
            <a:pPr lvl="0"/>
            <a:r>
              <a:rPr lang="nb-NO"/>
              <a:t>Emne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1E46C82-AD0F-16F2-C1C0-CD3D9878B926}"/>
              </a:ext>
            </a:extLst>
          </p:cNvPr>
          <p:cNvSpPr>
            <a:spLocks noGrp="1"/>
          </p:cNvSpPr>
          <p:nvPr>
            <p:ph type="dt" sz="half" idx="43"/>
          </p:nvPr>
        </p:nvSpPr>
        <p:spPr/>
        <p:txBody>
          <a:bodyPr/>
          <a:lstStyle/>
          <a:p>
            <a:fld id="{E60E25A7-4D43-6044-9E9E-0F468070A9A0}" type="datetime1">
              <a:rPr lang="nb-NO" smtClean="0"/>
              <a:t>17.02.2025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257B00-380C-4316-2767-B6E070004D36}"/>
              </a:ext>
            </a:extLst>
          </p:cNvPr>
          <p:cNvSpPr>
            <a:spLocks noGrp="1"/>
          </p:cNvSpPr>
          <p:nvPr>
            <p:ph type="ftr" sz="quarter" idx="44"/>
          </p:nvPr>
        </p:nvSpPr>
        <p:spPr>
          <a:xfrm>
            <a:off x="674124" y="6479747"/>
            <a:ext cx="9069001" cy="207749"/>
          </a:xfrm>
          <a:prstGeom prst="rect">
            <a:avLst/>
          </a:prstGeom>
        </p:spPr>
        <p:txBody>
          <a:bodyPr/>
          <a:lstStyle/>
          <a:p>
            <a:pPr algn="l"/>
            <a:endParaRPr lang="nb-NO"/>
          </a:p>
        </p:txBody>
      </p:sp>
      <p:sp>
        <p:nvSpPr>
          <p:cNvPr id="37" name="Plassholder for tekst 16">
            <a:extLst>
              <a:ext uri="{FF2B5EF4-FFF2-40B4-BE49-F238E27FC236}">
                <a16:creationId xmlns:a16="http://schemas.microsoft.com/office/drawing/2014/main" id="{BFC7C5EB-FF9B-6EC1-D0A4-E0B43FE9210B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9826012" y="4306745"/>
            <a:ext cx="1666768" cy="230400"/>
          </a:xfrm>
        </p:spPr>
        <p:txBody>
          <a:bodyPr>
            <a:noAutofit/>
          </a:bodyPr>
          <a:lstStyle>
            <a:lvl1pPr marL="0" indent="0">
              <a:buNone/>
              <a:defRPr sz="1400" b="0" i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nb-NO"/>
              <a:t>Heading</a:t>
            </a:r>
          </a:p>
        </p:txBody>
      </p:sp>
      <p:sp>
        <p:nvSpPr>
          <p:cNvPr id="39" name="Plassholder for tekst 16">
            <a:extLst>
              <a:ext uri="{FF2B5EF4-FFF2-40B4-BE49-F238E27FC236}">
                <a16:creationId xmlns:a16="http://schemas.microsoft.com/office/drawing/2014/main" id="{CCDC3479-8E27-0C57-1721-D886E374BC6B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9826012" y="4605043"/>
            <a:ext cx="1666768" cy="1354183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05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nb-NO"/>
              <a:t>Tekst</a:t>
            </a:r>
          </a:p>
        </p:txBody>
      </p:sp>
      <p:sp>
        <p:nvSpPr>
          <p:cNvPr id="41" name="Plassholder for tekst 16">
            <a:extLst>
              <a:ext uri="{FF2B5EF4-FFF2-40B4-BE49-F238E27FC236}">
                <a16:creationId xmlns:a16="http://schemas.microsoft.com/office/drawing/2014/main" id="{32703730-49A2-3721-F063-56D7931B45C8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9841992" y="3977981"/>
            <a:ext cx="1666768" cy="194613"/>
          </a:xfrm>
          <a:noFill/>
        </p:spPr>
        <p:txBody>
          <a:bodyPr lIns="36000" rIns="36000" anchor="ctr">
            <a:noAutofit/>
          </a:bodyPr>
          <a:lstStyle>
            <a:lvl1pPr marL="0" indent="0">
              <a:buNone/>
              <a:defRPr sz="500" i="0">
                <a:solidFill>
                  <a:schemeClr val="lt1"/>
                </a:solidFill>
                <a:latin typeface="Arial Nova Light" panose="020B0304020202020204" pitchFamily="34" charset="0"/>
              </a:defRPr>
            </a:lvl1pPr>
          </a:lstStyle>
          <a:p>
            <a:pPr lvl="0"/>
            <a:r>
              <a:rPr lang="nb-NO"/>
              <a:t>Foto</a:t>
            </a:r>
          </a:p>
        </p:txBody>
      </p:sp>
      <p:sp>
        <p:nvSpPr>
          <p:cNvPr id="44" name="Plassholder for bilde 31">
            <a:extLst>
              <a:ext uri="{FF2B5EF4-FFF2-40B4-BE49-F238E27FC236}">
                <a16:creationId xmlns:a16="http://schemas.microsoft.com/office/drawing/2014/main" id="{BEF5E4D8-2825-B6FD-B7C3-CE1B0A6A987F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697393" y="2217308"/>
            <a:ext cx="1666768" cy="1946959"/>
          </a:xfrm>
          <a:prstGeom prst="roundRect">
            <a:avLst>
              <a:gd name="adj" fmla="val 3666"/>
            </a:avLst>
          </a:prstGeom>
          <a:noFill/>
          <a:ln>
            <a:noFill/>
          </a:ln>
        </p:spPr>
        <p:txBody>
          <a:bodyPr wrap="square">
            <a:noAutofit/>
          </a:bodyPr>
          <a:lstStyle>
            <a:lvl1pPr marL="0" marR="0" indent="0" algn="l" defTabSz="914248" rtl="0" eaLnBrk="1" fontAlgn="auto" latinLnBrk="0" hangingPunct="1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50" b="0" i="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45" name="Plassholder for bilde 31">
            <a:extLst>
              <a:ext uri="{FF2B5EF4-FFF2-40B4-BE49-F238E27FC236}">
                <a16:creationId xmlns:a16="http://schemas.microsoft.com/office/drawing/2014/main" id="{12D8FA71-202D-0708-0C0D-8AA3FFE3E0AF}"/>
              </a:ext>
            </a:extLst>
          </p:cNvPr>
          <p:cNvSpPr>
            <a:spLocks noGrp="1"/>
          </p:cNvSpPr>
          <p:nvPr>
            <p:ph type="pic" sz="quarter" idx="51" hasCustomPrompt="1"/>
          </p:nvPr>
        </p:nvSpPr>
        <p:spPr>
          <a:xfrm>
            <a:off x="2526574" y="2222844"/>
            <a:ext cx="1666768" cy="1946959"/>
          </a:xfrm>
          <a:prstGeom prst="roundRect">
            <a:avLst>
              <a:gd name="adj" fmla="val 3666"/>
            </a:avLst>
          </a:prstGeom>
          <a:noFill/>
          <a:ln>
            <a:noFill/>
          </a:ln>
        </p:spPr>
        <p:txBody>
          <a:bodyPr wrap="square">
            <a:noAutofit/>
          </a:bodyPr>
          <a:lstStyle>
            <a:lvl1pPr marL="0" marR="0" indent="0" algn="l" defTabSz="914248" rtl="0" eaLnBrk="1" fontAlgn="auto" latinLnBrk="0" hangingPunct="1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50" b="0" i="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51" name="Plassholder for bilde 31">
            <a:extLst>
              <a:ext uri="{FF2B5EF4-FFF2-40B4-BE49-F238E27FC236}">
                <a16:creationId xmlns:a16="http://schemas.microsoft.com/office/drawing/2014/main" id="{95F5BFA7-BB09-B6B7-F6EA-1590F6F91812}"/>
              </a:ext>
            </a:extLst>
          </p:cNvPr>
          <p:cNvSpPr>
            <a:spLocks noGrp="1"/>
          </p:cNvSpPr>
          <p:nvPr>
            <p:ph type="pic" sz="quarter" idx="52" hasCustomPrompt="1"/>
          </p:nvPr>
        </p:nvSpPr>
        <p:spPr>
          <a:xfrm>
            <a:off x="4356106" y="2225635"/>
            <a:ext cx="1666768" cy="1946959"/>
          </a:xfrm>
          <a:prstGeom prst="roundRect">
            <a:avLst>
              <a:gd name="adj" fmla="val 3666"/>
            </a:avLst>
          </a:prstGeom>
          <a:noFill/>
          <a:ln>
            <a:noFill/>
          </a:ln>
        </p:spPr>
        <p:txBody>
          <a:bodyPr wrap="square">
            <a:noAutofit/>
          </a:bodyPr>
          <a:lstStyle>
            <a:lvl1pPr marL="0" marR="0" indent="0" algn="l" defTabSz="914248" rtl="0" eaLnBrk="1" fontAlgn="auto" latinLnBrk="0" hangingPunct="1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50" b="0" i="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52" name="Plassholder for bilde 31">
            <a:extLst>
              <a:ext uri="{FF2B5EF4-FFF2-40B4-BE49-F238E27FC236}">
                <a16:creationId xmlns:a16="http://schemas.microsoft.com/office/drawing/2014/main" id="{4A705076-6689-08C7-A621-4B656AB5D393}"/>
              </a:ext>
            </a:extLst>
          </p:cNvPr>
          <p:cNvSpPr>
            <a:spLocks noGrp="1"/>
          </p:cNvSpPr>
          <p:nvPr>
            <p:ph type="pic" sz="quarter" idx="53" hasCustomPrompt="1"/>
          </p:nvPr>
        </p:nvSpPr>
        <p:spPr>
          <a:xfrm>
            <a:off x="6174359" y="2225635"/>
            <a:ext cx="1666768" cy="1946959"/>
          </a:xfrm>
          <a:prstGeom prst="roundRect">
            <a:avLst>
              <a:gd name="adj" fmla="val 3666"/>
            </a:avLst>
          </a:prstGeom>
          <a:noFill/>
          <a:ln>
            <a:noFill/>
          </a:ln>
        </p:spPr>
        <p:txBody>
          <a:bodyPr wrap="square">
            <a:noAutofit/>
          </a:bodyPr>
          <a:lstStyle>
            <a:lvl1pPr marL="0" marR="0" indent="0" algn="l" defTabSz="914248" rtl="0" eaLnBrk="1" fontAlgn="auto" latinLnBrk="0" hangingPunct="1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50" b="0" i="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53" name="Plassholder for bilde 31">
            <a:extLst>
              <a:ext uri="{FF2B5EF4-FFF2-40B4-BE49-F238E27FC236}">
                <a16:creationId xmlns:a16="http://schemas.microsoft.com/office/drawing/2014/main" id="{0E88B06E-0BB5-7844-E181-B649E88EC7C6}"/>
              </a:ext>
            </a:extLst>
          </p:cNvPr>
          <p:cNvSpPr>
            <a:spLocks noGrp="1"/>
          </p:cNvSpPr>
          <p:nvPr>
            <p:ph type="pic" sz="quarter" idx="54" hasCustomPrompt="1"/>
          </p:nvPr>
        </p:nvSpPr>
        <p:spPr>
          <a:xfrm>
            <a:off x="8003124" y="2225635"/>
            <a:ext cx="1666768" cy="1946959"/>
          </a:xfrm>
          <a:prstGeom prst="roundRect">
            <a:avLst>
              <a:gd name="adj" fmla="val 3666"/>
            </a:avLst>
          </a:prstGeom>
          <a:noFill/>
          <a:ln>
            <a:noFill/>
          </a:ln>
        </p:spPr>
        <p:txBody>
          <a:bodyPr wrap="square">
            <a:noAutofit/>
          </a:bodyPr>
          <a:lstStyle>
            <a:lvl1pPr marL="0" marR="0" indent="0" algn="l" defTabSz="914248" rtl="0" eaLnBrk="1" fontAlgn="auto" latinLnBrk="0" hangingPunct="1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50" b="0" i="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54" name="Plassholder for bilde 31">
            <a:extLst>
              <a:ext uri="{FF2B5EF4-FFF2-40B4-BE49-F238E27FC236}">
                <a16:creationId xmlns:a16="http://schemas.microsoft.com/office/drawing/2014/main" id="{7881C115-546A-5A16-E6B6-0D195CCE3F02}"/>
              </a:ext>
            </a:extLst>
          </p:cNvPr>
          <p:cNvSpPr>
            <a:spLocks noGrp="1"/>
          </p:cNvSpPr>
          <p:nvPr>
            <p:ph type="pic" sz="quarter" idx="55" hasCustomPrompt="1"/>
          </p:nvPr>
        </p:nvSpPr>
        <p:spPr>
          <a:xfrm>
            <a:off x="9826012" y="2215225"/>
            <a:ext cx="1666768" cy="1946959"/>
          </a:xfrm>
          <a:prstGeom prst="roundRect">
            <a:avLst>
              <a:gd name="adj" fmla="val 3666"/>
            </a:avLst>
          </a:prstGeom>
          <a:noFill/>
          <a:ln>
            <a:noFill/>
          </a:ln>
        </p:spPr>
        <p:txBody>
          <a:bodyPr wrap="square">
            <a:noAutofit/>
          </a:bodyPr>
          <a:lstStyle>
            <a:lvl1pPr marL="0" marR="0" indent="0" algn="l" defTabSz="914248" rtl="0" eaLnBrk="1" fontAlgn="auto" latinLnBrk="0" hangingPunct="1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50" b="0" i="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40" name="Rektangel 39">
            <a:extLst>
              <a:ext uri="{FF2B5EF4-FFF2-40B4-BE49-F238E27FC236}">
                <a16:creationId xmlns:a16="http://schemas.microsoft.com/office/drawing/2014/main" id="{4B528DA9-7CAC-F0A6-CBB0-60AE8CD9A472}"/>
              </a:ext>
            </a:extLst>
          </p:cNvPr>
          <p:cNvSpPr/>
          <p:nvPr userDrawn="1"/>
        </p:nvSpPr>
        <p:spPr>
          <a:xfrm>
            <a:off x="12386178" y="0"/>
            <a:ext cx="4248192" cy="4965462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lvl="0"/>
            <a:r>
              <a:rPr lang="nb-NO" sz="1200" b="0"/>
              <a:t>Tittel og bilder med tekstfelt</a:t>
            </a: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 Light" panose="020F0302020204030204" pitchFamily="34" charset="0"/>
                <a:cs typeface="Arial Nova Light" panose="020F0302020204030204" pitchFamily="34" charset="0"/>
              </a:rPr>
              <a:t>Bruk kort og presis tittel. En tittel skal ikke overstige to linjer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nb-NO" sz="1200" b="0" i="0">
              <a:solidFill>
                <a:schemeClr val="tx1"/>
              </a:solidFill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b-NO" sz="1200" b="0" i="0">
                <a:solidFill>
                  <a:schemeClr val="tx1"/>
                </a:solidFill>
                <a:latin typeface="Arial Nova Light" panose="020F0302020204030204" pitchFamily="34" charset="0"/>
                <a:cs typeface="Arial Nova Light" panose="020F0302020204030204" pitchFamily="34" charset="0"/>
              </a:rPr>
              <a:t>Tekstfargen i NHOs presentasjoner er blå, sort og hvit – følg malen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nb-NO" sz="1200" b="0" i="0">
              <a:solidFill>
                <a:schemeClr val="tx1"/>
              </a:solidFill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b-NO" sz="1200" b="0" i="0">
                <a:solidFill>
                  <a:schemeClr val="tx1"/>
                </a:solidFill>
                <a:latin typeface="Arial Nova Light" panose="020F0302020204030204" pitchFamily="34" charset="0"/>
                <a:cs typeface="Arial Nova Light" panose="020F0302020204030204" pitchFamily="34" charset="0"/>
              </a:rPr>
              <a:t>Sekundærfarger skal kun benyttes i figurer og ikoner. Fargene finner du som egendefinerte farger i figurfyll eller figuromriss</a:t>
            </a:r>
          </a:p>
          <a:p>
            <a:pPr marL="0" marR="0" lvl="0" indent="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sz="1200" b="0" i="0">
              <a:solidFill>
                <a:schemeClr val="tx1"/>
              </a:solidFill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0" marR="0" lvl="0" indent="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" panose="020B0504020202020204" pitchFamily="34" charset="0"/>
              </a:rPr>
              <a:t>Bilde</a:t>
            </a:r>
            <a:r>
              <a:rPr lang="nb-NO" sz="1200" b="0" i="0">
                <a:solidFill>
                  <a:schemeClr val="tx1"/>
                </a:solidFill>
                <a:latin typeface="Arial Nova Light" panose="020F0302020204030204" pitchFamily="34" charset="0"/>
                <a:cs typeface="Arial Nova Light" panose="020F0302020204030204" pitchFamily="34" charset="0"/>
              </a:rPr>
              <a:t> </a:t>
            </a: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 Light" panose="020B0304020202020204" pitchFamily="34" charset="0"/>
              </a:rPr>
              <a:t>For å sette inn bilde klikk på bildeikonet og velg et bilde. </a:t>
            </a:r>
            <a:r>
              <a:rPr lang="nb-NO" sz="1200" b="0" i="0">
                <a:latin typeface="Arial Nova Light" panose="020B0304020202020204" pitchFamily="34" charset="0"/>
              </a:rPr>
              <a:t>Juster bildet med bildeverktøyet slik at det blir riktig</a:t>
            </a:r>
          </a:p>
          <a:p>
            <a:pPr marL="0" marR="0" lvl="0" indent="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sz="1200" b="0" i="0"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latin typeface="Arial Nova Light" panose="020F0302020204030204" pitchFamily="34" charset="0"/>
                <a:cs typeface="Arial Nova Light" panose="020F0302020204030204" pitchFamily="34" charset="0"/>
              </a:rPr>
              <a:t>Se at bildet er skarpt, unngå å trekke i rammene. Juster bildet med bildeverktøyet slik at det blir riktig</a:t>
            </a:r>
          </a:p>
          <a:p>
            <a:pPr marL="0" marR="0" lvl="0" indent="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sz="1200" b="0" i="0"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 Light" panose="020F0302020204030204" pitchFamily="34" charset="0"/>
                <a:cs typeface="Arial Nova Light" panose="020F0302020204030204" pitchFamily="34" charset="0"/>
              </a:rPr>
              <a:t>For å justere bildet trykk på «beskjær og fyll-knappen». Unngå å strekke bildet</a:t>
            </a: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sz="1200" b="0" i="0"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latin typeface="Arial Nova Light" panose="020F0302020204030204" pitchFamily="34" charset="0"/>
                <a:cs typeface="Arial Nova Light" panose="020F0302020204030204" pitchFamily="34" charset="0"/>
              </a:rPr>
              <a:t>Bilderettigheter: Det er ikke lov til å kopiere/bruke bilder uten å ha klarert med fotograf/eier av bildet</a:t>
            </a:r>
          </a:p>
          <a:p>
            <a:pPr marL="0" marR="0" lvl="0" indent="0" algn="l" defTabSz="914248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sz="1200" b="0" i="0"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0" marR="0" lvl="0" indent="0" algn="l" defTabSz="914248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 Light" panose="020B0304020202020204" pitchFamily="34" charset="0"/>
              </a:rPr>
              <a:t>Se eventuelt etter alternativ mal</a:t>
            </a:r>
            <a:endParaRPr lang="nb-NO" sz="1200" b="0" i="0">
              <a:solidFill>
                <a:schemeClr val="tx1"/>
              </a:solidFill>
              <a:latin typeface="Arial Nova Light" panose="020F0302020204030204" pitchFamily="34" charset="0"/>
              <a:cs typeface="Arial Nova Light" panose="020F0302020204030204" pitchFamily="34" charset="0"/>
            </a:endParaRPr>
          </a:p>
        </p:txBody>
      </p:sp>
      <p:sp>
        <p:nvSpPr>
          <p:cNvPr id="36" name="Slide Number Placeholder 6">
            <a:extLst>
              <a:ext uri="{FF2B5EF4-FFF2-40B4-BE49-F238E27FC236}">
                <a16:creationId xmlns:a16="http://schemas.microsoft.com/office/drawing/2014/main" id="{24FD59FE-D2CF-DAA3-8B4D-6AC7BCCEFF57}"/>
              </a:ext>
            </a:extLst>
          </p:cNvPr>
          <p:cNvSpPr txBox="1">
            <a:spLocks/>
          </p:cNvSpPr>
          <p:nvPr userDrawn="1"/>
        </p:nvSpPr>
        <p:spPr>
          <a:xfrm>
            <a:off x="11571297" y="6491385"/>
            <a:ext cx="264293" cy="184666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defPPr>
              <a:defRPr lang="en-US"/>
            </a:defPPr>
            <a:lvl1pPr marL="0" algn="r" defTabSz="914248" rtl="0" eaLnBrk="1" latinLnBrk="0" hangingPunct="1"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124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48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71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95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619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743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866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90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7B102EC-AAEC-484C-8A9B-B15A6B4E7EEA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617037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2704">
          <p15:clr>
            <a:srgbClr val="FBAE40"/>
          </p15:clr>
        </p15:guide>
        <p15:guide id="3" orient="horz" pos="1389">
          <p15:clr>
            <a:srgbClr val="FBAE40"/>
          </p15:clr>
        </p15:guide>
        <p15:guide id="4" pos="3885">
          <p15:clr>
            <a:srgbClr val="FBAE40"/>
          </p15:clr>
        </p15:guide>
        <p15:guide id="5" pos="2729">
          <p15:clr>
            <a:srgbClr val="FBAE40"/>
          </p15:clr>
        </p15:guide>
        <p15:guide id="6" pos="1595">
          <p15:clr>
            <a:srgbClr val="FBAE40"/>
          </p15:clr>
        </p15:guide>
        <p15:guide id="7" pos="5042">
          <p15:clr>
            <a:srgbClr val="FBAE40"/>
          </p15:clr>
        </p15:guide>
        <p15:guide id="8" pos="6199">
          <p15:clr>
            <a:srgbClr val="FBAE40"/>
          </p15:clr>
        </p15:guide>
        <p15:guide id="9" orient="horz" pos="2908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innhold 2">
            <a:extLst>
              <a:ext uri="{FF2B5EF4-FFF2-40B4-BE49-F238E27FC236}">
                <a16:creationId xmlns:a16="http://schemas.microsoft.com/office/drawing/2014/main" id="{75DB19B4-B2E7-534D-97E0-D5BB59F82C1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73567" y="1888789"/>
            <a:ext cx="10849368" cy="4361003"/>
          </a:xfrm>
        </p:spPr>
        <p:txBody>
          <a:bodyPr>
            <a:noAutofit/>
          </a:bodyPr>
          <a:lstStyle>
            <a:lvl1pPr marL="0" indent="0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950"/>
            </a:lvl2pPr>
            <a:lvl3pPr>
              <a:defRPr sz="1800"/>
            </a:lvl3pPr>
            <a:lvl4pPr>
              <a:defRPr sz="1650"/>
            </a:lvl4pPr>
            <a:lvl5pPr>
              <a:defRPr sz="1500"/>
            </a:lvl5pPr>
          </a:lstStyle>
          <a:p>
            <a:pPr lvl="0"/>
            <a:r>
              <a:rPr lang="nb-NO"/>
              <a:t>Klikk på ikonene for å legge inn graf/tabell.</a:t>
            </a:r>
          </a:p>
        </p:txBody>
      </p:sp>
      <p:sp>
        <p:nvSpPr>
          <p:cNvPr id="14" name="Tittel 1">
            <a:extLst>
              <a:ext uri="{FF2B5EF4-FFF2-40B4-BE49-F238E27FC236}">
                <a16:creationId xmlns:a16="http://schemas.microsoft.com/office/drawing/2014/main" id="{F4672533-E8E9-E84B-805C-4E9484E452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4124" y="845605"/>
            <a:ext cx="8664908" cy="438581"/>
          </a:xfrm>
        </p:spPr>
        <p:txBody>
          <a:bodyPr wrap="square" lIns="0" tIns="0" rIns="0" bIns="0" anchor="t">
            <a:noAutofit/>
          </a:bodyPr>
          <a:lstStyle>
            <a:lvl1pPr>
              <a:lnSpc>
                <a:spcPct val="100000"/>
              </a:lnSpc>
              <a:defRPr sz="2850"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tittel, 2 linjer</a:t>
            </a:r>
          </a:p>
        </p:txBody>
      </p:sp>
      <p:sp>
        <p:nvSpPr>
          <p:cNvPr id="16" name="Plassholder for tekst 7">
            <a:extLst>
              <a:ext uri="{FF2B5EF4-FFF2-40B4-BE49-F238E27FC236}">
                <a16:creationId xmlns:a16="http://schemas.microsoft.com/office/drawing/2014/main" id="{22B412F5-6936-6243-8AFA-CEFD8D42564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8697" y="307552"/>
            <a:ext cx="6028656" cy="207413"/>
          </a:xfrm>
        </p:spPr>
        <p:txBody>
          <a:bodyPr>
            <a:noAutofit/>
          </a:bodyPr>
          <a:lstStyle>
            <a:lvl1pPr marL="0" indent="0">
              <a:buNone/>
              <a:defRPr sz="1350" b="0">
                <a:solidFill>
                  <a:srgbClr val="878787"/>
                </a:solidFill>
              </a:defRPr>
            </a:lvl1pPr>
          </a:lstStyle>
          <a:p>
            <a:pPr lvl="0"/>
            <a:r>
              <a:rPr lang="nb-NO"/>
              <a:t>Emne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BE5141B-8C32-D3FF-D90C-DB4877AD47DD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67BFA35D-E65F-3443-8A1A-D58AFE67495E}" type="datetime1">
              <a:rPr lang="nb-NO" smtClean="0"/>
              <a:t>17.02.2025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D45B165-A879-B81A-1AA0-0043190E306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674124" y="6479747"/>
            <a:ext cx="9069001" cy="207749"/>
          </a:xfrm>
          <a:prstGeom prst="rect">
            <a:avLst/>
          </a:prstGeom>
        </p:spPr>
        <p:txBody>
          <a:bodyPr/>
          <a:lstStyle/>
          <a:p>
            <a:pPr algn="l"/>
            <a:endParaRPr lang="nb-NO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48587FA5-D097-4B6A-D877-697F5F6A81C5}"/>
              </a:ext>
            </a:extLst>
          </p:cNvPr>
          <p:cNvSpPr/>
          <p:nvPr userDrawn="1"/>
        </p:nvSpPr>
        <p:spPr>
          <a:xfrm>
            <a:off x="12386178" y="0"/>
            <a:ext cx="4248192" cy="4411464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lvl="0"/>
            <a:r>
              <a:rPr lang="nb-NO" sz="1200" b="0"/>
              <a:t>Tittel og graf/tabell</a:t>
            </a: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 Light" panose="020F0302020204030204" pitchFamily="34" charset="0"/>
                <a:cs typeface="Arial Nova Light" panose="020F0302020204030204" pitchFamily="34" charset="0"/>
              </a:rPr>
              <a:t>Bruk kort og presis tittel. En tittel skal ikke overstige to linjer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nb-NO" sz="1200" b="0" i="0">
              <a:solidFill>
                <a:schemeClr val="tx1"/>
              </a:solidFill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b-NO" sz="1200" b="0" i="0">
                <a:solidFill>
                  <a:schemeClr val="tx1"/>
                </a:solidFill>
                <a:latin typeface="Arial Nova Light" panose="020F0302020204030204" pitchFamily="34" charset="0"/>
                <a:cs typeface="Arial Nova Light" panose="020F0302020204030204" pitchFamily="34" charset="0"/>
              </a:rPr>
              <a:t>Tekstfargen i NHOs presentasjoner er blå, sort og hvit – følg malen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nb-NO" sz="1200" b="0" i="0">
              <a:solidFill>
                <a:schemeClr val="tx1"/>
              </a:solidFill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b-NO" sz="1200" b="0" i="0">
                <a:solidFill>
                  <a:schemeClr val="tx1"/>
                </a:solidFill>
                <a:latin typeface="Arial Nova Light" panose="020F0302020204030204" pitchFamily="34" charset="0"/>
                <a:cs typeface="Arial Nova Light" panose="020F0302020204030204" pitchFamily="34" charset="0"/>
              </a:rPr>
              <a:t>Sekundærfarger skal kun benyttes i figurer og ikoner. Fargene finner du som egendefinerte farger i figurfyll eller figuromriss</a:t>
            </a:r>
          </a:p>
          <a:p>
            <a:pPr marL="0" marR="0" lvl="0" indent="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sz="1200" b="0" i="0">
              <a:solidFill>
                <a:schemeClr val="tx1"/>
              </a:solidFill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0" marR="0" lvl="0" indent="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" panose="020B0504020202020204" pitchFamily="34" charset="0"/>
              </a:rPr>
              <a:t>Graf/tabell</a:t>
            </a:r>
            <a:endParaRPr lang="nb-NO" sz="1200" b="0" i="0">
              <a:solidFill>
                <a:schemeClr val="tx1"/>
              </a:solidFill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 Light" panose="020B0304020202020204" pitchFamily="34" charset="0"/>
              </a:rPr>
              <a:t>For å sette inn graf/tabell klikk på ikonet. </a:t>
            </a:r>
            <a:r>
              <a:rPr lang="nb-NO" sz="1200" b="0" i="0">
                <a:latin typeface="Arial Nova Light" panose="020B0304020202020204" pitchFamily="34" charset="0"/>
              </a:rPr>
              <a:t>Juster bildet med bildeverktøyet slik at det blir riktig</a:t>
            </a: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sz="1200" b="0" i="0"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 Light" panose="020F0302020204030204" pitchFamily="34" charset="0"/>
                <a:cs typeface="Arial Nova Light" panose="020F0302020204030204" pitchFamily="34" charset="0"/>
              </a:rPr>
              <a:t>For å justere bildet trykk på «beskjær og fyll-knappen». Unngå å strekke bildet</a:t>
            </a: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sz="1200" b="0" i="0">
              <a:solidFill>
                <a:schemeClr val="tx1"/>
              </a:solidFill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 Light" panose="020B0304020202020204" pitchFamily="34" charset="0"/>
              </a:rPr>
              <a:t>Husk at du kan lage graf/tabell i </a:t>
            </a:r>
            <a:r>
              <a:rPr lang="nb-NO" sz="1200" b="0" i="0" err="1">
                <a:solidFill>
                  <a:schemeClr val="tx1"/>
                </a:solidFill>
                <a:latin typeface="Arial Nova Light" panose="020B0304020202020204" pitchFamily="34" charset="0"/>
              </a:rPr>
              <a:t>PowerBi</a:t>
            </a:r>
            <a:r>
              <a:rPr lang="nb-NO" sz="1200" b="0" i="0">
                <a:solidFill>
                  <a:schemeClr val="tx1"/>
                </a:solidFill>
                <a:latin typeface="Arial Nova Light" panose="020B0304020202020204" pitchFamily="34" charset="0"/>
              </a:rPr>
              <a:t>. Lim inn i rammen</a:t>
            </a: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sz="1200" b="0" i="0">
              <a:solidFill>
                <a:schemeClr val="tx1"/>
              </a:solidFill>
              <a:latin typeface="Arial Nova Light" panose="020B0304020202020204" pitchFamily="34" charset="0"/>
              <a:cs typeface="Arial Nova Light" panose="020F0302020204030204" pitchFamily="34" charset="0"/>
            </a:endParaRP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 Light" panose="020B0304020202020204" pitchFamily="34" charset="0"/>
              </a:rPr>
              <a:t>NHOs grafer har definerte farger</a:t>
            </a:r>
            <a:endParaRPr lang="nb-NO" sz="1200" b="0" i="0">
              <a:solidFill>
                <a:schemeClr val="tx1"/>
              </a:solidFill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0" marR="0" lvl="0" indent="0" algn="l" defTabSz="914248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sz="1200" b="0" i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pPr marL="0" marR="0" lvl="0" indent="0" algn="l" defTabSz="914248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 Light" panose="020B0304020202020204" pitchFamily="34" charset="0"/>
              </a:rPr>
              <a:t>Se eventuelt etter alternativ mal</a:t>
            </a:r>
            <a:endParaRPr lang="nb-NO" sz="1200" b="0" i="0">
              <a:solidFill>
                <a:schemeClr val="tx1"/>
              </a:solidFill>
              <a:latin typeface="Arial Nova Light" panose="020F0302020204030204" pitchFamily="34" charset="0"/>
              <a:cs typeface="Arial Nova Light" panose="020F0302020204030204" pitchFamily="34" charset="0"/>
            </a:endParaRPr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A22144FE-48F6-ACF4-3B2F-2CFE598FFB82}"/>
              </a:ext>
            </a:extLst>
          </p:cNvPr>
          <p:cNvSpPr txBox="1">
            <a:spLocks/>
          </p:cNvSpPr>
          <p:nvPr userDrawn="1"/>
        </p:nvSpPr>
        <p:spPr>
          <a:xfrm>
            <a:off x="11571297" y="6491385"/>
            <a:ext cx="264293" cy="184666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defPPr>
              <a:defRPr lang="en-US"/>
            </a:defPPr>
            <a:lvl1pPr marL="0" algn="r" defTabSz="914248" rtl="0" eaLnBrk="1" latinLnBrk="0" hangingPunct="1"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124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48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71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95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619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743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866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90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7B102EC-AAEC-484C-8A9B-B15A6B4E7EEA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984976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innhold 2">
            <a:extLst>
              <a:ext uri="{FF2B5EF4-FFF2-40B4-BE49-F238E27FC236}">
                <a16:creationId xmlns:a16="http://schemas.microsoft.com/office/drawing/2014/main" id="{75DB19B4-B2E7-534D-97E0-D5BB59F82C1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73567" y="837011"/>
            <a:ext cx="10849368" cy="5339953"/>
          </a:xfrm>
        </p:spPr>
        <p:txBody>
          <a:bodyPr>
            <a:noAutofit/>
          </a:bodyPr>
          <a:lstStyle>
            <a:lvl1pPr marL="0" indent="0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950"/>
            </a:lvl2pPr>
            <a:lvl3pPr>
              <a:defRPr sz="1800"/>
            </a:lvl3pPr>
            <a:lvl4pPr>
              <a:defRPr sz="1650"/>
            </a:lvl4pPr>
            <a:lvl5pPr>
              <a:defRPr sz="1500"/>
            </a:lvl5pPr>
          </a:lstStyle>
          <a:p>
            <a:pPr lvl="0"/>
            <a:r>
              <a:rPr lang="nb-NO"/>
              <a:t>Klikk på ikonene for å legge inn graf/tabell.</a:t>
            </a:r>
          </a:p>
        </p:txBody>
      </p:sp>
      <p:sp>
        <p:nvSpPr>
          <p:cNvPr id="16" name="Plassholder for tekst 7">
            <a:extLst>
              <a:ext uri="{FF2B5EF4-FFF2-40B4-BE49-F238E27FC236}">
                <a16:creationId xmlns:a16="http://schemas.microsoft.com/office/drawing/2014/main" id="{22B412F5-6936-6243-8AFA-CEFD8D42564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8697" y="307552"/>
            <a:ext cx="6028656" cy="207413"/>
          </a:xfrm>
        </p:spPr>
        <p:txBody>
          <a:bodyPr>
            <a:noAutofit/>
          </a:bodyPr>
          <a:lstStyle>
            <a:lvl1pPr marL="0" indent="0">
              <a:buNone/>
              <a:defRPr sz="1350" b="0">
                <a:solidFill>
                  <a:srgbClr val="878787"/>
                </a:solidFill>
              </a:defRPr>
            </a:lvl1pPr>
          </a:lstStyle>
          <a:p>
            <a:pPr lvl="0"/>
            <a:r>
              <a:rPr lang="nb-NO"/>
              <a:t>Emne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B1D9C5-B5B0-A712-444F-BF5DD72C0D2F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EE445979-FC36-014F-A3F6-E456C3D32508}" type="datetime1">
              <a:rPr lang="nb-NO" smtClean="0"/>
              <a:t>17.02.2025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84C500-21F0-CAE8-9B89-22FF056BCC4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674124" y="6479747"/>
            <a:ext cx="9069001" cy="207749"/>
          </a:xfrm>
          <a:prstGeom prst="rect">
            <a:avLst/>
          </a:prstGeom>
        </p:spPr>
        <p:txBody>
          <a:bodyPr/>
          <a:lstStyle/>
          <a:p>
            <a:pPr algn="l"/>
            <a:endParaRPr lang="nb-NO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35BC66D8-4E83-F690-017D-635981036463}"/>
              </a:ext>
            </a:extLst>
          </p:cNvPr>
          <p:cNvSpPr/>
          <p:nvPr userDrawn="1"/>
        </p:nvSpPr>
        <p:spPr>
          <a:xfrm>
            <a:off x="12386178" y="0"/>
            <a:ext cx="4248192" cy="3913892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lvl="0"/>
            <a:r>
              <a:rPr lang="nb-NO" sz="1200" b="0"/>
              <a:t>Graf/tabell</a:t>
            </a:r>
            <a:endParaRPr lang="nb-NO" sz="1200" b="0" i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b-NO" sz="1200" b="0" i="0">
                <a:solidFill>
                  <a:schemeClr val="tx1"/>
                </a:solidFill>
                <a:latin typeface="Arial Nova Light" panose="020F0302020204030204" pitchFamily="34" charset="0"/>
                <a:cs typeface="Arial Nova Light" panose="020F0302020204030204" pitchFamily="34" charset="0"/>
              </a:rPr>
              <a:t>Tekstfargen i NHOs presentasjoner er blå, sort og hvit – følg malen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nb-NO" sz="1200" b="0" i="0">
              <a:solidFill>
                <a:schemeClr val="tx1"/>
              </a:solidFill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b-NO" sz="1200" b="0" i="0">
                <a:solidFill>
                  <a:schemeClr val="tx1"/>
                </a:solidFill>
                <a:latin typeface="Arial Nova Light" panose="020F0302020204030204" pitchFamily="34" charset="0"/>
                <a:cs typeface="Arial Nova Light" panose="020F0302020204030204" pitchFamily="34" charset="0"/>
              </a:rPr>
              <a:t>Sekundærfarger skal kun benyttes i figurer og ikoner. Fargene finner du som egendefinerte farger i figurfyll eller figuromriss</a:t>
            </a:r>
          </a:p>
          <a:p>
            <a:pPr marL="0" marR="0" lvl="0" indent="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sz="1200" b="0" i="0">
              <a:solidFill>
                <a:schemeClr val="tx1"/>
              </a:solidFill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0" marR="0" lvl="0" indent="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" panose="020B0504020202020204" pitchFamily="34" charset="0"/>
              </a:rPr>
              <a:t>Graf/tabell</a:t>
            </a:r>
            <a:endParaRPr lang="nb-NO" sz="1200" b="0" i="0">
              <a:solidFill>
                <a:schemeClr val="tx1"/>
              </a:solidFill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 Light" panose="020B0304020202020204" pitchFamily="34" charset="0"/>
              </a:rPr>
              <a:t>For å sette inn graf/tabell klikk på ikonet. </a:t>
            </a:r>
            <a:r>
              <a:rPr lang="nb-NO" sz="1200" b="0" i="0">
                <a:latin typeface="Arial Nova Light" panose="020B0304020202020204" pitchFamily="34" charset="0"/>
              </a:rPr>
              <a:t>Juster bildet med bildeverktøyet slik at det blir riktig</a:t>
            </a: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sz="1200" b="0" i="0"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 Light" panose="020F0302020204030204" pitchFamily="34" charset="0"/>
                <a:cs typeface="Arial Nova Light" panose="020F0302020204030204" pitchFamily="34" charset="0"/>
              </a:rPr>
              <a:t>For å justere bildet trykk på «beskjær og fyll-knappen». Unngå å strekke bildet</a:t>
            </a: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sz="1200" b="0" i="0">
              <a:solidFill>
                <a:schemeClr val="tx1"/>
              </a:solidFill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 Light" panose="020B0304020202020204" pitchFamily="34" charset="0"/>
              </a:rPr>
              <a:t>Husk at du kan lage graf/tabell i </a:t>
            </a:r>
            <a:r>
              <a:rPr lang="nb-NO" sz="1200" b="0" i="0" err="1">
                <a:solidFill>
                  <a:schemeClr val="tx1"/>
                </a:solidFill>
                <a:latin typeface="Arial Nova Light" panose="020B0304020202020204" pitchFamily="34" charset="0"/>
              </a:rPr>
              <a:t>PowerBi</a:t>
            </a:r>
            <a:r>
              <a:rPr lang="nb-NO" sz="1200" b="0" i="0">
                <a:solidFill>
                  <a:schemeClr val="tx1"/>
                </a:solidFill>
                <a:latin typeface="Arial Nova Light" panose="020B0304020202020204" pitchFamily="34" charset="0"/>
              </a:rPr>
              <a:t>. Lim inn i rammen</a:t>
            </a: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sz="1200" b="0" i="0">
              <a:solidFill>
                <a:schemeClr val="tx1"/>
              </a:solidFill>
              <a:latin typeface="Arial Nova Light" panose="020B0304020202020204" pitchFamily="34" charset="0"/>
              <a:cs typeface="Arial Nova Light" panose="020F0302020204030204" pitchFamily="34" charset="0"/>
            </a:endParaRP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 Light" panose="020B0304020202020204" pitchFamily="34" charset="0"/>
              </a:rPr>
              <a:t>NHOs grafer har definerte farger</a:t>
            </a:r>
            <a:endParaRPr lang="nb-NO" sz="1200" b="0" i="0">
              <a:solidFill>
                <a:schemeClr val="tx1"/>
              </a:solidFill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0" marR="0" lvl="0" indent="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sz="1200" b="0" i="0"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0" marR="0" lvl="0" indent="0" algn="l" defTabSz="914248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 Light" panose="020B0304020202020204" pitchFamily="34" charset="0"/>
              </a:rPr>
              <a:t>Se eventuelt etter alternativ mal</a:t>
            </a:r>
            <a:endParaRPr lang="nb-NO" sz="1200" b="0" i="0">
              <a:solidFill>
                <a:schemeClr val="tx1"/>
              </a:solidFill>
              <a:latin typeface="Arial Nova" panose="020B0504020202020204" pitchFamily="34" charset="0"/>
            </a:endParaRP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15329509-F868-467E-D351-998BDD16E7B5}"/>
              </a:ext>
            </a:extLst>
          </p:cNvPr>
          <p:cNvSpPr txBox="1">
            <a:spLocks/>
          </p:cNvSpPr>
          <p:nvPr userDrawn="1"/>
        </p:nvSpPr>
        <p:spPr>
          <a:xfrm>
            <a:off x="11571297" y="6491385"/>
            <a:ext cx="264293" cy="184666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defPPr>
              <a:defRPr lang="en-US"/>
            </a:defPPr>
            <a:lvl1pPr marL="0" algn="r" defTabSz="914248" rtl="0" eaLnBrk="1" latinLnBrk="0" hangingPunct="1"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124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48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71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95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619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743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866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90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7B102EC-AAEC-484C-8A9B-B15A6B4E7EEA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48314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negativ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ihåndsform: figur 7">
            <a:extLst>
              <a:ext uri="{FF2B5EF4-FFF2-40B4-BE49-F238E27FC236}">
                <a16:creationId xmlns:a16="http://schemas.microsoft.com/office/drawing/2014/main" id="{7542F876-BD9F-7D40-BD1E-650597D01336}"/>
              </a:ext>
            </a:extLst>
          </p:cNvPr>
          <p:cNvSpPr/>
          <p:nvPr/>
        </p:nvSpPr>
        <p:spPr>
          <a:xfrm>
            <a:off x="0" y="0"/>
            <a:ext cx="8011119" cy="6883004"/>
          </a:xfrm>
          <a:custGeom>
            <a:avLst/>
            <a:gdLst>
              <a:gd name="connsiteX0" fmla="*/ 0 w 10682536"/>
              <a:gd name="connsiteY0" fmla="*/ 0 h 9177338"/>
              <a:gd name="connsiteX1" fmla="*/ 9329058 w 10682536"/>
              <a:gd name="connsiteY1" fmla="*/ 0 h 9177338"/>
              <a:gd name="connsiteX2" fmla="*/ 9527730 w 10682536"/>
              <a:gd name="connsiteY2" fmla="*/ 0 h 9177338"/>
              <a:gd name="connsiteX3" fmla="*/ 10682536 w 10682536"/>
              <a:gd name="connsiteY3" fmla="*/ 0 h 9177338"/>
              <a:gd name="connsiteX4" fmla="*/ 10682536 w 10682536"/>
              <a:gd name="connsiteY4" fmla="*/ 2504017 h 9177338"/>
              <a:gd name="connsiteX5" fmla="*/ 10682536 w 10682536"/>
              <a:gd name="connsiteY5" fmla="*/ 2688771 h 9177338"/>
              <a:gd name="connsiteX6" fmla="*/ 10682536 w 10682536"/>
              <a:gd name="connsiteY6" fmla="*/ 5399617 h 9177338"/>
              <a:gd name="connsiteX7" fmla="*/ 10676831 w 10682536"/>
              <a:gd name="connsiteY7" fmla="*/ 5399617 h 9177338"/>
              <a:gd name="connsiteX8" fmla="*/ 10676831 w 10682536"/>
              <a:gd name="connsiteY8" fmla="*/ 5423668 h 9177338"/>
              <a:gd name="connsiteX9" fmla="*/ 10653632 w 10682536"/>
              <a:gd name="connsiteY9" fmla="*/ 5423668 h 9177338"/>
              <a:gd name="connsiteX10" fmla="*/ 10653632 w 10682536"/>
              <a:gd name="connsiteY10" fmla="*/ 5467350 h 9177338"/>
              <a:gd name="connsiteX11" fmla="*/ 10652356 w 10682536"/>
              <a:gd name="connsiteY11" fmla="*/ 5467350 h 9177338"/>
              <a:gd name="connsiteX12" fmla="*/ 10652356 w 10682536"/>
              <a:gd name="connsiteY12" fmla="*/ 5485580 h 9177338"/>
              <a:gd name="connsiteX13" fmla="*/ 10610850 w 10682536"/>
              <a:gd name="connsiteY13" fmla="*/ 5485580 h 9177338"/>
              <a:gd name="connsiteX14" fmla="*/ 10610850 w 10682536"/>
              <a:gd name="connsiteY14" fmla="*/ 5581650 h 9177338"/>
              <a:gd name="connsiteX15" fmla="*/ 10572584 w 10682536"/>
              <a:gd name="connsiteY15" fmla="*/ 5581650 h 9177338"/>
              <a:gd name="connsiteX16" fmla="*/ 10572584 w 10682536"/>
              <a:gd name="connsiteY16" fmla="*/ 5584564 h 9177338"/>
              <a:gd name="connsiteX17" fmla="*/ 10577820 w 10682536"/>
              <a:gd name="connsiteY17" fmla="*/ 5584692 h 9177338"/>
              <a:gd name="connsiteX18" fmla="*/ 10572584 w 10682536"/>
              <a:gd name="connsiteY18" fmla="*/ 5593151 h 9177338"/>
              <a:gd name="connsiteX19" fmla="*/ 10572584 w 10682536"/>
              <a:gd name="connsiteY19" fmla="*/ 5593266 h 9177338"/>
              <a:gd name="connsiteX20" fmla="*/ 10572513 w 10682536"/>
              <a:gd name="connsiteY20" fmla="*/ 5593266 h 9177338"/>
              <a:gd name="connsiteX21" fmla="*/ 10332083 w 10682536"/>
              <a:gd name="connsiteY21" fmla="*/ 5981700 h 9177338"/>
              <a:gd name="connsiteX22" fmla="*/ 9963148 w 10682536"/>
              <a:gd name="connsiteY22" fmla="*/ 6883400 h 9177338"/>
              <a:gd name="connsiteX23" fmla="*/ 9838530 w 10682536"/>
              <a:gd name="connsiteY23" fmla="*/ 7588250 h 9177338"/>
              <a:gd name="connsiteX24" fmla="*/ 9874249 w 10682536"/>
              <a:gd name="connsiteY24" fmla="*/ 8115300 h 9177338"/>
              <a:gd name="connsiteX25" fmla="*/ 10083799 w 10682536"/>
              <a:gd name="connsiteY25" fmla="*/ 8686800 h 9177338"/>
              <a:gd name="connsiteX26" fmla="*/ 10325099 w 10682536"/>
              <a:gd name="connsiteY26" fmla="*/ 9017000 h 9177338"/>
              <a:gd name="connsiteX27" fmla="*/ 10499238 w 10682536"/>
              <a:gd name="connsiteY27" fmla="*/ 9177338 h 9177338"/>
              <a:gd name="connsiteX28" fmla="*/ 9527730 w 10682536"/>
              <a:gd name="connsiteY28" fmla="*/ 9165659 h 9177338"/>
              <a:gd name="connsiteX29" fmla="*/ 9527730 w 10682536"/>
              <a:gd name="connsiteY29" fmla="*/ 9177338 h 9177338"/>
              <a:gd name="connsiteX30" fmla="*/ 0 w 10682536"/>
              <a:gd name="connsiteY30" fmla="*/ 9177338 h 9177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0682536" h="9177338">
                <a:moveTo>
                  <a:pt x="0" y="0"/>
                </a:moveTo>
                <a:lnTo>
                  <a:pt x="9329058" y="0"/>
                </a:lnTo>
                <a:lnTo>
                  <a:pt x="9527730" y="0"/>
                </a:lnTo>
                <a:lnTo>
                  <a:pt x="10682536" y="0"/>
                </a:lnTo>
                <a:lnTo>
                  <a:pt x="10682536" y="2504017"/>
                </a:lnTo>
                <a:lnTo>
                  <a:pt x="10682536" y="2688771"/>
                </a:lnTo>
                <a:lnTo>
                  <a:pt x="10682536" y="5399617"/>
                </a:lnTo>
                <a:lnTo>
                  <a:pt x="10676831" y="5399617"/>
                </a:lnTo>
                <a:lnTo>
                  <a:pt x="10676831" y="5423668"/>
                </a:lnTo>
                <a:lnTo>
                  <a:pt x="10653632" y="5423668"/>
                </a:lnTo>
                <a:lnTo>
                  <a:pt x="10653632" y="5467350"/>
                </a:lnTo>
                <a:lnTo>
                  <a:pt x="10652356" y="5467350"/>
                </a:lnTo>
                <a:lnTo>
                  <a:pt x="10652356" y="5485580"/>
                </a:lnTo>
                <a:lnTo>
                  <a:pt x="10610850" y="5485580"/>
                </a:lnTo>
                <a:lnTo>
                  <a:pt x="10610850" y="5581650"/>
                </a:lnTo>
                <a:lnTo>
                  <a:pt x="10572584" y="5581650"/>
                </a:lnTo>
                <a:lnTo>
                  <a:pt x="10572584" y="5584564"/>
                </a:lnTo>
                <a:lnTo>
                  <a:pt x="10577820" y="5584692"/>
                </a:lnTo>
                <a:lnTo>
                  <a:pt x="10572584" y="5593151"/>
                </a:lnTo>
                <a:lnTo>
                  <a:pt x="10572584" y="5593266"/>
                </a:lnTo>
                <a:lnTo>
                  <a:pt x="10572513" y="5593266"/>
                </a:lnTo>
                <a:lnTo>
                  <a:pt x="10332083" y="5981700"/>
                </a:lnTo>
                <a:lnTo>
                  <a:pt x="9963148" y="6883400"/>
                </a:lnTo>
                <a:lnTo>
                  <a:pt x="9838530" y="7588250"/>
                </a:lnTo>
                <a:lnTo>
                  <a:pt x="9874249" y="8115300"/>
                </a:lnTo>
                <a:lnTo>
                  <a:pt x="10083799" y="8686800"/>
                </a:lnTo>
                <a:lnTo>
                  <a:pt x="10325099" y="9017000"/>
                </a:lnTo>
                <a:lnTo>
                  <a:pt x="10499238" y="9177338"/>
                </a:lnTo>
                <a:lnTo>
                  <a:pt x="9527730" y="9165659"/>
                </a:lnTo>
                <a:lnTo>
                  <a:pt x="9527730" y="9177338"/>
                </a:lnTo>
                <a:lnTo>
                  <a:pt x="0" y="9177338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algn="ctr"/>
            <a:endParaRPr lang="nb-NO" sz="1350">
              <a:solidFill>
                <a:schemeClr val="tx2"/>
              </a:solidFill>
            </a:endParaRPr>
          </a:p>
        </p:txBody>
      </p:sp>
      <p:sp>
        <p:nvSpPr>
          <p:cNvPr id="15" name="Plassholder for tekst 7">
            <a:extLst>
              <a:ext uri="{FF2B5EF4-FFF2-40B4-BE49-F238E27FC236}">
                <a16:creationId xmlns:a16="http://schemas.microsoft.com/office/drawing/2014/main" id="{BA94A12A-E02C-1F44-99AA-AE2CE371043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2187" y="311068"/>
            <a:ext cx="5957200" cy="207413"/>
          </a:xfrm>
        </p:spPr>
        <p:txBody>
          <a:bodyPr>
            <a:noAutofit/>
          </a:bodyPr>
          <a:lstStyle>
            <a:lvl1pPr marL="0" indent="0">
              <a:buNone/>
              <a:defRPr sz="1350" b="0">
                <a:solidFill>
                  <a:schemeClr val="tx2"/>
                </a:solidFill>
              </a:defRPr>
            </a:lvl1pPr>
          </a:lstStyle>
          <a:p>
            <a:pPr lvl="0"/>
            <a:r>
              <a:rPr lang="nb-NO"/>
              <a:t>Emne</a:t>
            </a:r>
          </a:p>
        </p:txBody>
      </p:sp>
      <p:sp>
        <p:nvSpPr>
          <p:cNvPr id="10" name="Plassholder for tekst 2">
            <a:extLst>
              <a:ext uri="{FF2B5EF4-FFF2-40B4-BE49-F238E27FC236}">
                <a16:creationId xmlns:a16="http://schemas.microsoft.com/office/drawing/2014/main" id="{217BA733-5452-0A4E-B968-8C909EE851D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72187" y="1885630"/>
            <a:ext cx="5957200" cy="4481246"/>
          </a:xfrm>
          <a:prstGeom prst="rect">
            <a:avLst/>
          </a:prstGeom>
        </p:spPr>
        <p:txBody>
          <a:bodyPr lIns="0" tIns="0" rIns="0" bIns="0"/>
          <a:lstStyle>
            <a:lvl1pPr marL="283329" indent="-283329" algn="l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100" b="0" i="0" u="none" cap="none">
                <a:solidFill>
                  <a:schemeClr val="tx1"/>
                </a:solidFill>
                <a:latin typeface="+mn-lt"/>
              </a:defRPr>
            </a:lvl1pPr>
            <a:lvl2pPr marL="685685" indent="-228562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-"/>
              <a:defRPr sz="1950" b="0" i="0" u="none" cap="none">
                <a:solidFill>
                  <a:schemeClr val="tx1"/>
                </a:solidFill>
                <a:latin typeface="+mn-lt"/>
              </a:defRPr>
            </a:lvl2pPr>
            <a:lvl3pPr marL="1142809" indent="-228562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chemeClr val="tx1"/>
                </a:solidFill>
                <a:latin typeface="+mn-lt"/>
              </a:defRPr>
            </a:lvl3pPr>
            <a:lvl4pPr marL="1599933" indent="-228562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650" b="0" i="0" u="none" cap="none">
                <a:solidFill>
                  <a:schemeClr val="tx1"/>
                </a:solidFill>
                <a:latin typeface="+mn-lt"/>
              </a:defRPr>
            </a:lvl4pPr>
            <a:lvl5pPr marL="2057057" indent="-228562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500" b="0" i="0" u="none" cap="none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nb-NO"/>
              <a:t>Klikk for å skrive tekst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7B5D9C70-F6D2-7644-B451-4721A669D07F}"/>
              </a:ext>
            </a:extLst>
          </p:cNvPr>
          <p:cNvSpPr/>
          <p:nvPr/>
        </p:nvSpPr>
        <p:spPr>
          <a:xfrm>
            <a:off x="12406951" y="21773"/>
            <a:ext cx="4248192" cy="6457858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0" marR="0" lvl="0" indent="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" panose="020B0504020202020204" pitchFamily="34" charset="0"/>
              </a:rPr>
              <a:t>Tittel, tekst og bilde</a:t>
            </a:r>
            <a:endParaRPr lang="nb-NO" sz="1200" b="0" i="0">
              <a:solidFill>
                <a:schemeClr val="tx1"/>
              </a:solidFill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 Light" panose="020F0302020204030204" pitchFamily="34" charset="0"/>
                <a:cs typeface="Arial Nova Light" panose="020F0302020204030204" pitchFamily="34" charset="0"/>
              </a:rPr>
              <a:t>Bruk kort og presis tittel. En tittel skal ikke overstige to linjer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nb-NO" sz="1200" b="0" i="0">
              <a:solidFill>
                <a:schemeClr val="tx1"/>
              </a:solidFill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b-NO" sz="1200" b="0" i="0">
                <a:solidFill>
                  <a:schemeClr val="tx1"/>
                </a:solidFill>
                <a:latin typeface="Arial Nova Light" panose="020F0302020204030204" pitchFamily="34" charset="0"/>
                <a:cs typeface="Arial Nova Light" panose="020F0302020204030204" pitchFamily="34" charset="0"/>
              </a:rPr>
              <a:t>Tekstfargen i NHOs presentasjoner er blå, sort og hvit – følg malen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nb-NO" sz="1200" b="0" i="0">
              <a:solidFill>
                <a:schemeClr val="tx1"/>
              </a:solidFill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b-NO" sz="1200" b="0" i="0">
                <a:solidFill>
                  <a:schemeClr val="tx1"/>
                </a:solidFill>
                <a:latin typeface="Arial Nova Light" panose="020F0302020204030204" pitchFamily="34" charset="0"/>
                <a:cs typeface="Arial Nova Light" panose="020F0302020204030204" pitchFamily="34" charset="0"/>
              </a:rPr>
              <a:t>Sekundærfarger skal kun benyttes i figurer og ikoner. Fargene finner du som egendefinerte farger i figurfyll eller figuromriss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nb-NO" sz="1200" b="0" i="0">
              <a:solidFill>
                <a:schemeClr val="tx1"/>
              </a:solidFill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 Light" panose="020F0302020204030204" pitchFamily="34" charset="0"/>
                <a:cs typeface="Arial Nova Light" panose="020F0302020204030204" pitchFamily="34" charset="0"/>
              </a:rPr>
              <a:t>Skru av punktene i verktøylinjen om de ikke skal benyttes</a:t>
            </a:r>
          </a:p>
          <a:p>
            <a:pPr marL="0" marR="0" lvl="0" indent="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sz="1200" b="0" i="0">
              <a:solidFill>
                <a:schemeClr val="tx1"/>
              </a:solidFill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0" marR="0" lvl="0" indent="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" panose="020B0504020202020204" pitchFamily="34" charset="0"/>
              </a:rPr>
              <a:t>Bilde</a:t>
            </a:r>
            <a:r>
              <a:rPr lang="nb-NO" sz="1200" b="0" i="0">
                <a:solidFill>
                  <a:schemeClr val="tx1"/>
                </a:solidFill>
                <a:latin typeface="Arial Nova Light" panose="020F0302020204030204" pitchFamily="34" charset="0"/>
                <a:cs typeface="Arial Nova Light" panose="020F0302020204030204" pitchFamily="34" charset="0"/>
              </a:rPr>
              <a:t> </a:t>
            </a: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latin typeface="Arial Nova Light" panose="020F0302020204030204" pitchFamily="34" charset="0"/>
                <a:cs typeface="Arial Nova Light" panose="020F0302020204030204" pitchFamily="34" charset="0"/>
              </a:rPr>
              <a:t>Velg heldekkende bilde via «Sett inn» -&gt; «Bilde» </a:t>
            </a: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sz="1200" b="0" i="0"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latin typeface="Arial Nova Light" panose="020F0302020204030204" pitchFamily="34" charset="0"/>
                <a:cs typeface="Arial Nova Light" panose="020F0302020204030204" pitchFamily="34" charset="0"/>
              </a:rPr>
              <a:t>Se at bildet er skarpt, unngå å trekke i rammene. Juster bildet med bildeverktøyet slik at det blir riktig</a:t>
            </a: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sz="1200" b="0" i="0"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 Light" panose="020F0302020204030204" pitchFamily="34" charset="0"/>
                <a:cs typeface="Arial Nova Light" panose="020F0302020204030204" pitchFamily="34" charset="0"/>
              </a:rPr>
              <a:t>For å justere bildet trykk på «beskjær og fyll-knappen». Unngå å strekke bildet</a:t>
            </a: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sz="1200" b="0" i="0"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latin typeface="Arial Nova Light" panose="020F0302020204030204" pitchFamily="34" charset="0"/>
                <a:cs typeface="Arial Nova Light" panose="020F0302020204030204" pitchFamily="34" charset="0"/>
              </a:rPr>
              <a:t>Bilderettigheter: Det er ikke lov til å kopiere/bruke bilder uten å ha klarert med fotograf/eier av bildet</a:t>
            </a:r>
          </a:p>
          <a:p>
            <a:pPr marL="171450" marR="0" lvl="0" indent="-171450" algn="l" defTabSz="914248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latin typeface="Arial Nova Light" panose="020F0302020204030204" pitchFamily="34" charset="0"/>
                <a:cs typeface="Arial Nova Light" panose="020F0302020204030204" pitchFamily="34" charset="0"/>
              </a:rPr>
              <a:t>Det skal ALLTID være «knute» over bildet i denne malen</a:t>
            </a:r>
          </a:p>
          <a:p>
            <a:pPr marL="0" marR="0" lvl="0" indent="0" algn="l" defTabSz="914248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sz="1200" b="0" i="0"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0" marR="0" lvl="0" indent="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" panose="020B0504020202020204" pitchFamily="34" charset="0"/>
              </a:rPr>
              <a:t>Logo</a:t>
            </a:r>
            <a:r>
              <a:rPr lang="nb-NO" sz="1200" b="0" i="0">
                <a:solidFill>
                  <a:schemeClr val="tx1"/>
                </a:solidFill>
                <a:latin typeface="Arial Nova Light" panose="020F0302020204030204" pitchFamily="34" charset="0"/>
                <a:cs typeface="Arial Nova Light" panose="020F0302020204030204" pitchFamily="34" charset="0"/>
              </a:rPr>
              <a:t> </a:t>
            </a: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latin typeface="Arial Nova Light" panose="020F0302020204030204" pitchFamily="34" charset="0"/>
                <a:cs typeface="Arial Nova Light" panose="020F0302020204030204" pitchFamily="34" charset="0"/>
              </a:rPr>
              <a:t>Bruk logovelgeren for å sette rett logo på bildet. Sort på lyst bilde og hvit for mørkt bilde</a:t>
            </a:r>
          </a:p>
          <a:p>
            <a:pPr marL="0" marR="0" lvl="0" indent="0" algn="l" defTabSz="914248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sz="1200" b="0" i="0"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0" marR="0" lvl="0" indent="0" algn="l" defTabSz="914248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 Light" panose="020B0304020202020204" pitchFamily="34" charset="0"/>
              </a:rPr>
              <a:t>Se eventuelt etter alternativ mal</a:t>
            </a:r>
            <a:endParaRPr lang="nb-NO" sz="1200" b="0" i="0">
              <a:solidFill>
                <a:schemeClr val="tx1"/>
              </a:solidFill>
              <a:latin typeface="Arial Nova" panose="020B0504020202020204" pitchFamily="34" charset="0"/>
            </a:endParaRPr>
          </a:p>
          <a:p>
            <a:pPr marL="0" marR="0" lvl="0" indent="0" algn="l" defTabSz="914248" rtl="0" eaLnBrk="1" fontAlgn="auto" latinLnBrk="0" hangingPunct="1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sz="1200" b="0" i="0">
              <a:solidFill>
                <a:schemeClr val="tx1"/>
              </a:solidFill>
              <a:latin typeface="Arial Nova Light" panose="020F0302020204030204" pitchFamily="34" charset="0"/>
              <a:cs typeface="Arial Nova Light" panose="020F0302020204030204" pitchFamily="34" charset="0"/>
            </a:endParaRPr>
          </a:p>
        </p:txBody>
      </p:sp>
      <p:sp>
        <p:nvSpPr>
          <p:cNvPr id="18" name="Tittel 1">
            <a:extLst>
              <a:ext uri="{FF2B5EF4-FFF2-40B4-BE49-F238E27FC236}">
                <a16:creationId xmlns:a16="http://schemas.microsoft.com/office/drawing/2014/main" id="{A05059C7-DF04-8D4C-92CE-5A6494C8CC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8697" y="845605"/>
            <a:ext cx="5957200" cy="438581"/>
          </a:xfrm>
        </p:spPr>
        <p:txBody>
          <a:bodyPr wrap="square" lIns="0" tIns="0" rIns="0" bIns="0" anchor="t">
            <a:noAutofit/>
          </a:bodyPr>
          <a:lstStyle>
            <a:lvl1pPr>
              <a:lnSpc>
                <a:spcPct val="100000"/>
              </a:lnSpc>
              <a:defRPr sz="2850"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tittel, 2 linjer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2ED071-1FD9-6992-E6F0-8C947A8F2A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1541D287-930D-E14B-AE80-0C017975D242}" type="datetime1">
              <a:rPr lang="nb-NO" smtClean="0"/>
              <a:t>17.02.2025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746261-52C5-F1FE-3CC1-FCD219C0B51E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674125" y="6479747"/>
            <a:ext cx="5955262" cy="207749"/>
          </a:xfrm>
          <a:prstGeom prst="rect">
            <a:avLst/>
          </a:prstGeom>
        </p:spPr>
        <p:txBody>
          <a:bodyPr/>
          <a:lstStyle/>
          <a:p>
            <a:pPr algn="l"/>
            <a:endParaRPr lang="nb-NO"/>
          </a:p>
        </p:txBody>
      </p:sp>
      <p:sp>
        <p:nvSpPr>
          <p:cNvPr id="20" name="Plassholder for bilde 15">
            <a:extLst>
              <a:ext uri="{FF2B5EF4-FFF2-40B4-BE49-F238E27FC236}">
                <a16:creationId xmlns:a16="http://schemas.microsoft.com/office/drawing/2014/main" id="{7AC11F51-130A-C124-4687-6E505B5C121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367907" y="0"/>
            <a:ext cx="4826091" cy="6883004"/>
          </a:xfrm>
          <a:custGeom>
            <a:avLst/>
            <a:gdLst>
              <a:gd name="connsiteX0" fmla="*/ 0 w 6435417"/>
              <a:gd name="connsiteY0" fmla="*/ 9169199 h 9177338"/>
              <a:gd name="connsiteX1" fmla="*/ 684254 w 6435417"/>
              <a:gd name="connsiteY1" fmla="*/ 9177338 h 9177338"/>
              <a:gd name="connsiteX2" fmla="*/ 0 w 6435417"/>
              <a:gd name="connsiteY2" fmla="*/ 9177338 h 9177338"/>
              <a:gd name="connsiteX3" fmla="*/ 869498 w 6435417"/>
              <a:gd name="connsiteY3" fmla="*/ 0 h 9177338"/>
              <a:gd name="connsiteX4" fmla="*/ 6435417 w 6435417"/>
              <a:gd name="connsiteY4" fmla="*/ 0 h 9177338"/>
              <a:gd name="connsiteX5" fmla="*/ 6435417 w 6435417"/>
              <a:gd name="connsiteY5" fmla="*/ 9177338 h 9177338"/>
              <a:gd name="connsiteX6" fmla="*/ 684254 w 6435417"/>
              <a:gd name="connsiteY6" fmla="*/ 9177338 h 9177338"/>
              <a:gd name="connsiteX7" fmla="*/ 508266 w 6435417"/>
              <a:gd name="connsiteY7" fmla="*/ 9017000 h 9177338"/>
              <a:gd name="connsiteX8" fmla="*/ 264404 w 6435417"/>
              <a:gd name="connsiteY8" fmla="*/ 8686800 h 9177338"/>
              <a:gd name="connsiteX9" fmla="*/ 52629 w 6435417"/>
              <a:gd name="connsiteY9" fmla="*/ 8115300 h 9177338"/>
              <a:gd name="connsiteX10" fmla="*/ 16531 w 6435417"/>
              <a:gd name="connsiteY10" fmla="*/ 7588250 h 9177338"/>
              <a:gd name="connsiteX11" fmla="*/ 142472 w 6435417"/>
              <a:gd name="connsiteY11" fmla="*/ 6883400 h 9177338"/>
              <a:gd name="connsiteX12" fmla="*/ 515324 w 6435417"/>
              <a:gd name="connsiteY12" fmla="*/ 5981700 h 9177338"/>
              <a:gd name="connsiteX13" fmla="*/ 758307 w 6435417"/>
              <a:gd name="connsiteY13" fmla="*/ 5593266 h 9177338"/>
              <a:gd name="connsiteX14" fmla="*/ 758378 w 6435417"/>
              <a:gd name="connsiteY14" fmla="*/ 5593266 h 9177338"/>
              <a:gd name="connsiteX15" fmla="*/ 758378 w 6435417"/>
              <a:gd name="connsiteY15" fmla="*/ 5593151 h 9177338"/>
              <a:gd name="connsiteX16" fmla="*/ 763670 w 6435417"/>
              <a:gd name="connsiteY16" fmla="*/ 5584692 h 9177338"/>
              <a:gd name="connsiteX17" fmla="*/ 758378 w 6435417"/>
              <a:gd name="connsiteY17" fmla="*/ 5584564 h 9177338"/>
              <a:gd name="connsiteX18" fmla="*/ 758378 w 6435417"/>
              <a:gd name="connsiteY18" fmla="*/ 5581650 h 9177338"/>
              <a:gd name="connsiteX19" fmla="*/ 797051 w 6435417"/>
              <a:gd name="connsiteY19" fmla="*/ 5581650 h 9177338"/>
              <a:gd name="connsiteX20" fmla="*/ 797051 w 6435417"/>
              <a:gd name="connsiteY20" fmla="*/ 5485580 h 9177338"/>
              <a:gd name="connsiteX21" fmla="*/ 838997 w 6435417"/>
              <a:gd name="connsiteY21" fmla="*/ 5485580 h 9177338"/>
              <a:gd name="connsiteX22" fmla="*/ 838997 w 6435417"/>
              <a:gd name="connsiteY22" fmla="*/ 5467350 h 9177338"/>
              <a:gd name="connsiteX23" fmla="*/ 840287 w 6435417"/>
              <a:gd name="connsiteY23" fmla="*/ 5467350 h 9177338"/>
              <a:gd name="connsiteX24" fmla="*/ 840287 w 6435417"/>
              <a:gd name="connsiteY24" fmla="*/ 5423668 h 9177338"/>
              <a:gd name="connsiteX25" fmla="*/ 863732 w 6435417"/>
              <a:gd name="connsiteY25" fmla="*/ 5423668 h 9177338"/>
              <a:gd name="connsiteX26" fmla="*/ 863732 w 6435417"/>
              <a:gd name="connsiteY26" fmla="*/ 5399617 h 9177338"/>
              <a:gd name="connsiteX27" fmla="*/ 869498 w 6435417"/>
              <a:gd name="connsiteY27" fmla="*/ 5399617 h 9177338"/>
              <a:gd name="connsiteX28" fmla="*/ 869498 w 6435417"/>
              <a:gd name="connsiteY28" fmla="*/ 2688771 h 9177338"/>
              <a:gd name="connsiteX29" fmla="*/ 869498 w 6435417"/>
              <a:gd name="connsiteY29" fmla="*/ 2504017 h 9177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435417" h="9177338">
                <a:moveTo>
                  <a:pt x="0" y="9169199"/>
                </a:moveTo>
                <a:lnTo>
                  <a:pt x="684254" y="9177338"/>
                </a:lnTo>
                <a:lnTo>
                  <a:pt x="0" y="9177338"/>
                </a:lnTo>
                <a:close/>
                <a:moveTo>
                  <a:pt x="869498" y="0"/>
                </a:moveTo>
                <a:lnTo>
                  <a:pt x="6435417" y="0"/>
                </a:lnTo>
                <a:lnTo>
                  <a:pt x="6435417" y="9177338"/>
                </a:lnTo>
                <a:lnTo>
                  <a:pt x="684254" y="9177338"/>
                </a:lnTo>
                <a:lnTo>
                  <a:pt x="508266" y="9017000"/>
                </a:lnTo>
                <a:lnTo>
                  <a:pt x="264404" y="8686800"/>
                </a:lnTo>
                <a:lnTo>
                  <a:pt x="52629" y="8115300"/>
                </a:lnTo>
                <a:lnTo>
                  <a:pt x="16531" y="7588250"/>
                </a:lnTo>
                <a:lnTo>
                  <a:pt x="142472" y="6883400"/>
                </a:lnTo>
                <a:lnTo>
                  <a:pt x="515324" y="5981700"/>
                </a:lnTo>
                <a:lnTo>
                  <a:pt x="758307" y="5593266"/>
                </a:lnTo>
                <a:lnTo>
                  <a:pt x="758378" y="5593266"/>
                </a:lnTo>
                <a:lnTo>
                  <a:pt x="758378" y="5593151"/>
                </a:lnTo>
                <a:lnTo>
                  <a:pt x="763670" y="5584692"/>
                </a:lnTo>
                <a:lnTo>
                  <a:pt x="758378" y="5584564"/>
                </a:lnTo>
                <a:lnTo>
                  <a:pt x="758378" y="5581650"/>
                </a:lnTo>
                <a:lnTo>
                  <a:pt x="797051" y="5581650"/>
                </a:lnTo>
                <a:lnTo>
                  <a:pt x="797051" y="5485580"/>
                </a:lnTo>
                <a:lnTo>
                  <a:pt x="838997" y="5485580"/>
                </a:lnTo>
                <a:lnTo>
                  <a:pt x="838997" y="5467350"/>
                </a:lnTo>
                <a:lnTo>
                  <a:pt x="840287" y="5467350"/>
                </a:lnTo>
                <a:lnTo>
                  <a:pt x="840287" y="5423668"/>
                </a:lnTo>
                <a:lnTo>
                  <a:pt x="863732" y="5423668"/>
                </a:lnTo>
                <a:lnTo>
                  <a:pt x="863732" y="5399617"/>
                </a:lnTo>
                <a:lnTo>
                  <a:pt x="869498" y="5399617"/>
                </a:lnTo>
                <a:lnTo>
                  <a:pt x="869498" y="2688771"/>
                </a:lnTo>
                <a:lnTo>
                  <a:pt x="869498" y="2504017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1080000" marR="0" indent="-2857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 b="0" i="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</a:defRPr>
            </a:lvl1pPr>
          </a:lstStyle>
          <a:p>
            <a:pPr marL="0" marR="0" lvl="0" indent="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nb-NO" sz="1350" b="0" i="0">
                <a:latin typeface="Arial Nova Light" panose="020F0302020204030204" pitchFamily="34" charset="0"/>
                <a:cs typeface="Arial Nova Light" panose="020F0302020204030204" pitchFamily="34" charset="0"/>
              </a:rPr>
            </a:br>
            <a:br>
              <a:rPr lang="nb-NO" sz="1350" b="0" i="0">
                <a:latin typeface="Arial Nova Light" panose="020F0302020204030204" pitchFamily="34" charset="0"/>
                <a:cs typeface="Arial Nova Light" panose="020F0302020204030204" pitchFamily="34" charset="0"/>
              </a:rPr>
            </a:br>
            <a:br>
              <a:rPr lang="nb-NO" sz="1350" b="0" i="0">
                <a:latin typeface="Arial Nova Light" panose="020F0302020204030204" pitchFamily="34" charset="0"/>
                <a:cs typeface="Arial Nova Light" panose="020F0302020204030204" pitchFamily="34" charset="0"/>
              </a:rPr>
            </a:br>
            <a:br>
              <a:rPr lang="nb-NO" sz="1350" b="0" i="0">
                <a:latin typeface="Arial Nova Light" panose="020F0302020204030204" pitchFamily="34" charset="0"/>
                <a:cs typeface="Arial Nova Light" panose="020F0302020204030204" pitchFamily="34" charset="0"/>
              </a:rPr>
            </a:br>
            <a:r>
              <a:rPr lang="nb-NO" sz="1350"/>
              <a:t>Velg heldekkende bilde via «Sett inn» -&gt; «Bilde»  	NB! Husk riktig valg av logo-farge</a:t>
            </a:r>
          </a:p>
          <a:p>
            <a:pPr marL="0" marR="0" lvl="0" indent="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sz="1350"/>
          </a:p>
        </p:txBody>
      </p:sp>
      <p:sp>
        <p:nvSpPr>
          <p:cNvPr id="12" name="Text Placeholder 13" hidden="1">
            <a:extLst>
              <a:ext uri="{FF2B5EF4-FFF2-40B4-BE49-F238E27FC236}">
                <a16:creationId xmlns:a16="http://schemas.microsoft.com/office/drawing/2014/main" id="{0181F545-40FE-5AA4-D682-51688CAF0E4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374763" y="0"/>
            <a:ext cx="4834881" cy="68580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 </a:t>
            </a:r>
          </a:p>
        </p:txBody>
      </p:sp>
      <p:pic>
        <p:nvPicPr>
          <p:cNvPr id="19" name="logo_hvit" hidden="1">
            <a:extLst>
              <a:ext uri="{FF2B5EF4-FFF2-40B4-BE49-F238E27FC236}">
                <a16:creationId xmlns:a16="http://schemas.microsoft.com/office/drawing/2014/main" id="{3A9FD076-BD1E-3313-97C9-050D5A148A7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82379" y="295769"/>
            <a:ext cx="869322" cy="205912"/>
          </a:xfrm>
          <a:prstGeom prst="rect">
            <a:avLst/>
          </a:prstGeom>
        </p:spPr>
      </p:pic>
      <p:pic>
        <p:nvPicPr>
          <p:cNvPr id="17" name="logo_blaa" descr="Shape&#10;&#10;Description automatically generated with medium confidence" hidden="1">
            <a:extLst>
              <a:ext uri="{FF2B5EF4-FFF2-40B4-BE49-F238E27FC236}">
                <a16:creationId xmlns:a16="http://schemas.microsoft.com/office/drawing/2014/main" id="{23A73F75-4BA0-4DD9-775A-36A8B73E654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2380" y="295770"/>
            <a:ext cx="862385" cy="205912"/>
          </a:xfrm>
          <a:prstGeom prst="rect">
            <a:avLst/>
          </a:prstGeom>
        </p:spPr>
      </p:pic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88C2C34D-F6E1-9288-7708-B30500BA683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0982380" y="295770"/>
            <a:ext cx="868085" cy="205912"/>
          </a:xfrm>
          <a:blipFill>
            <a:blip r:embed="rId7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 </a:t>
            </a:r>
            <a:endParaRPr lang="nb-NO"/>
          </a:p>
        </p:txBody>
      </p:sp>
      <p:sp>
        <p:nvSpPr>
          <p:cNvPr id="16" name="Slide Number Placeholder 6">
            <a:extLst>
              <a:ext uri="{FF2B5EF4-FFF2-40B4-BE49-F238E27FC236}">
                <a16:creationId xmlns:a16="http://schemas.microsoft.com/office/drawing/2014/main" id="{0CA617F7-BF0F-EA5F-869A-99CB6ED560D6}"/>
              </a:ext>
            </a:extLst>
          </p:cNvPr>
          <p:cNvSpPr txBox="1">
            <a:spLocks/>
          </p:cNvSpPr>
          <p:nvPr userDrawn="1"/>
        </p:nvSpPr>
        <p:spPr>
          <a:xfrm>
            <a:off x="11571297" y="6491385"/>
            <a:ext cx="264293" cy="184666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defPPr>
              <a:defRPr lang="en-US"/>
            </a:defPPr>
            <a:lvl1pPr marL="0" algn="r" defTabSz="914248" rtl="0" eaLnBrk="1" latinLnBrk="0" hangingPunct="1"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124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48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71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95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619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743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866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90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7B102EC-AAEC-484C-8A9B-B15A6B4E7EEA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327289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634" userDrawn="1">
          <p15:clr>
            <a:srgbClr val="FBAE40"/>
          </p15:clr>
        </p15:guide>
      </p15:sldGuideLst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tel 1">
            <a:extLst>
              <a:ext uri="{FF2B5EF4-FFF2-40B4-BE49-F238E27FC236}">
                <a16:creationId xmlns:a16="http://schemas.microsoft.com/office/drawing/2014/main" id="{F4672533-E8E9-E84B-805C-4E9484E452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4123" y="845605"/>
            <a:ext cx="10848811" cy="748264"/>
          </a:xfrm>
        </p:spPr>
        <p:txBody>
          <a:bodyPr wrap="square" lIns="0" tIns="0" rIns="0" bIns="0" anchor="t">
            <a:noAutofit/>
          </a:bodyPr>
          <a:lstStyle>
            <a:lvl1pPr>
              <a:lnSpc>
                <a:spcPct val="1000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tittel, 2 linjer</a:t>
            </a:r>
            <a:br>
              <a:rPr lang="nb-NO"/>
            </a:br>
            <a:endParaRPr lang="nb-NO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BE5141B-8C32-D3FF-D90C-DB4877AD47DD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B25CCC1-0B2D-B04B-91C2-577A587FA1E6}" type="datetime1">
              <a:rPr lang="nb-NO" smtClean="0"/>
              <a:t>17.02.2025</a:t>
            </a:fld>
            <a:endParaRPr lang="nb-NO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0B767AF-2E4B-90F3-D6CA-52443FE37A89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73567" y="1895473"/>
            <a:ext cx="10849368" cy="436100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>
                <a:latin typeface="Arial Nova Light" panose="020B0304020202020204" pitchFamily="34" charset="0"/>
              </a:defRPr>
            </a:lvl1pPr>
          </a:lstStyle>
          <a:p>
            <a:pPr marL="0" marR="0" lvl="0" indent="0" algn="l" defTabSz="914248" rtl="0" eaLnBrk="1" fontAlgn="auto" latinLnBrk="0" hangingPunct="1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på ikonet for å legge til et bilde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5B1ED60A-2D7E-F7E5-FBBD-C9A031A78E81}"/>
              </a:ext>
            </a:extLst>
          </p:cNvPr>
          <p:cNvSpPr/>
          <p:nvPr userDrawn="1"/>
        </p:nvSpPr>
        <p:spPr>
          <a:xfrm>
            <a:off x="12386178" y="0"/>
            <a:ext cx="4248192" cy="6273192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lvl="0"/>
            <a:r>
              <a:rPr lang="nb-NO" sz="1200" b="0"/>
              <a:t>Tittel og bilde</a:t>
            </a: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 Light" panose="020B0304020202020204" pitchFamily="34" charset="0"/>
              </a:rPr>
              <a:t>Bruk kort og presis tittel. En tittel skal ikke overstige to linjer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nb-NO" sz="1200" b="0" i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b-NO" sz="1200" b="0" i="0">
                <a:solidFill>
                  <a:schemeClr val="tx1"/>
                </a:solidFill>
                <a:latin typeface="Arial Nova Light" panose="020B0304020202020204" pitchFamily="34" charset="0"/>
              </a:rPr>
              <a:t>Tekstfargen i NHOs presentasjoner er blå, sort og hvit – følg malen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nb-NO" sz="1200" b="0" i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b-NO" sz="1200" b="0" i="0">
                <a:solidFill>
                  <a:schemeClr val="tx1"/>
                </a:solidFill>
                <a:latin typeface="Arial Nova Light" panose="020B0304020202020204" pitchFamily="34" charset="0"/>
              </a:rPr>
              <a:t>Sekundærfarger skal </a:t>
            </a:r>
            <a:r>
              <a:rPr lang="nb-NO" sz="1200" b="0" i="0">
                <a:solidFill>
                  <a:schemeClr val="tx1"/>
                </a:solidFill>
                <a:latin typeface="Arial Nova" panose="020B0504020202020204" pitchFamily="34" charset="0"/>
              </a:rPr>
              <a:t>kun </a:t>
            </a:r>
            <a:r>
              <a:rPr lang="nb-NO" sz="1200" b="0" i="0">
                <a:solidFill>
                  <a:schemeClr val="tx1"/>
                </a:solidFill>
                <a:latin typeface="Arial Nova Light" panose="020B0304020202020204" pitchFamily="34" charset="0"/>
              </a:rPr>
              <a:t>benyttes i figurer og ikoner. Fargene finner du som egendefinerte farger i figurfyll eller figuromriss</a:t>
            </a:r>
          </a:p>
          <a:p>
            <a:pPr marL="0" marR="0" lvl="0" indent="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sz="1200" b="0" i="0">
              <a:solidFill>
                <a:schemeClr val="tx1"/>
              </a:solidFill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0" marR="0" lvl="0" indent="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" panose="020B0504020202020204" pitchFamily="34" charset="0"/>
              </a:rPr>
              <a:t>Bilde</a:t>
            </a:r>
            <a:r>
              <a:rPr lang="nb-NO" sz="1200" b="0" i="0">
                <a:solidFill>
                  <a:schemeClr val="tx1"/>
                </a:solidFill>
                <a:latin typeface="Arial Nova Light" panose="020F0302020204030204" pitchFamily="34" charset="0"/>
                <a:cs typeface="Arial Nova Light" panose="020F0302020204030204" pitchFamily="34" charset="0"/>
              </a:rPr>
              <a:t> </a:t>
            </a: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 Light" panose="020B0304020202020204" pitchFamily="34" charset="0"/>
              </a:rPr>
              <a:t>Klikk så på bildeikonet og velg et bilde som passer til formatet. </a:t>
            </a:r>
            <a:r>
              <a:rPr lang="nb-NO" sz="1200" b="0" i="0">
                <a:latin typeface="Arial Nova Light" panose="020B0304020202020204" pitchFamily="34" charset="0"/>
              </a:rPr>
              <a:t>Juster bildet med bildeverktøyet slik at det blir riktig</a:t>
            </a: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sz="1200" b="0" i="0"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latin typeface="Arial Nova Light" panose="020F0302020204030204" pitchFamily="34" charset="0"/>
                <a:cs typeface="Arial Nova Light" panose="020F0302020204030204" pitchFamily="34" charset="0"/>
              </a:rPr>
              <a:t>Se at bildet er skarpt, unngå å trekke i rammene. Juster bildet med bildeverktøyet slik at det blir riktig</a:t>
            </a: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sz="1200" b="0" i="0"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 Light" panose="020F0302020204030204" pitchFamily="34" charset="0"/>
                <a:cs typeface="Arial Nova Light" panose="020F0302020204030204" pitchFamily="34" charset="0"/>
              </a:rPr>
              <a:t>For å justere bildet trykk på «beskjær og fyll-knappen». Unngå å strekke bildet</a:t>
            </a: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sz="1200" b="0" i="0"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latin typeface="Arial Nova Light" panose="020F0302020204030204" pitchFamily="34" charset="0"/>
                <a:cs typeface="Arial Nova Light" panose="020F0302020204030204" pitchFamily="34" charset="0"/>
              </a:rPr>
              <a:t>Bilderettigheter: Det er ikke lov til å kopiere/bruke bilder uten å ha klarert med fotograf/eier av bildet</a:t>
            </a:r>
          </a:p>
          <a:p>
            <a:pPr marL="171450" marR="0" lvl="0" indent="-171450" algn="l" defTabSz="914248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 Light" panose="020B0304020202020204" pitchFamily="34" charset="0"/>
              </a:rPr>
              <a:t>Alternativt klikk i «ramme 2» og sett inn ønsket graf/tabell eller benytt rammen som et tekstfelt. Husk at du kan lage graf/tabell i </a:t>
            </a:r>
            <a:r>
              <a:rPr lang="nb-NO" sz="1200" b="0" i="0" err="1">
                <a:solidFill>
                  <a:schemeClr val="tx1"/>
                </a:solidFill>
                <a:latin typeface="Arial Nova Light" panose="020B0304020202020204" pitchFamily="34" charset="0"/>
              </a:rPr>
              <a:t>PowerBi</a:t>
            </a:r>
            <a:r>
              <a:rPr lang="nb-NO" sz="1200" b="0" i="0">
                <a:solidFill>
                  <a:schemeClr val="tx1"/>
                </a:solidFill>
                <a:latin typeface="Arial Nova Light" panose="020B0304020202020204" pitchFamily="34" charset="0"/>
              </a:rPr>
              <a:t>. Lim inn i rammen</a:t>
            </a:r>
          </a:p>
          <a:p>
            <a:pPr marL="171450" marR="0" lvl="0" indent="-171450" algn="l" defTabSz="914248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 Light" panose="020B0304020202020204" pitchFamily="34" charset="0"/>
              </a:rPr>
              <a:t>NHOs grafer har definerte farger</a:t>
            </a:r>
            <a:endParaRPr lang="nb-NO" sz="1200" b="0" i="0">
              <a:solidFill>
                <a:schemeClr val="tx1"/>
              </a:solidFill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0" marR="0" lvl="0" indent="0" algn="l" defTabSz="914248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sz="1200" b="0" i="0"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0" marR="0" lvl="0" indent="0" algn="l" defTabSz="914248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 Light" panose="020B0304020202020204" pitchFamily="34" charset="0"/>
              </a:rPr>
              <a:t>Se eventuelt etter alternativ mal</a:t>
            </a:r>
            <a:endParaRPr lang="nb-NO" sz="1200" b="0" i="0">
              <a:solidFill>
                <a:schemeClr val="tx1"/>
              </a:solidFill>
              <a:latin typeface="Arial Nova" panose="020B0504020202020204" pitchFamily="34" charset="0"/>
            </a:endParaRPr>
          </a:p>
          <a:p>
            <a:pPr marL="0" marR="0" lvl="0" indent="0" algn="l" defTabSz="914248" rtl="0" eaLnBrk="1" fontAlgn="auto" latinLnBrk="0" hangingPunct="1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sz="1200" b="0" i="0">
              <a:solidFill>
                <a:schemeClr val="tx1"/>
              </a:solidFill>
              <a:latin typeface="Arial Nova Light" panose="020F0302020204030204" pitchFamily="34" charset="0"/>
              <a:cs typeface="Arial Nova Light" panose="020F0302020204030204" pitchFamily="34" charset="0"/>
            </a:endParaRPr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1C6D19CD-A9DC-3FA7-6B6F-F1A81F44C933}"/>
              </a:ext>
            </a:extLst>
          </p:cNvPr>
          <p:cNvSpPr txBox="1">
            <a:spLocks/>
          </p:cNvSpPr>
          <p:nvPr userDrawn="1"/>
        </p:nvSpPr>
        <p:spPr>
          <a:xfrm>
            <a:off x="8952411" y="6465746"/>
            <a:ext cx="2570524" cy="234155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defPPr>
              <a:defRPr lang="en-US"/>
            </a:defPPr>
            <a:lvl1pPr marL="0" algn="r" defTabSz="914248" rtl="0" eaLnBrk="1" latinLnBrk="0" hangingPunct="1"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124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48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71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95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619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743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866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90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dirty="0"/>
              <a:t>SEB kundelunsj, 13.2.25   | </a:t>
            </a:r>
          </a:p>
        </p:txBody>
      </p:sp>
    </p:spTree>
    <p:extLst>
      <p:ext uri="{BB962C8B-B14F-4D97-AF65-F5344CB8AC3E}">
        <p14:creationId xmlns:p14="http://schemas.microsoft.com/office/powerpoint/2010/main" val="8965202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ssholder for tekst 7">
            <a:extLst>
              <a:ext uri="{FF2B5EF4-FFF2-40B4-BE49-F238E27FC236}">
                <a16:creationId xmlns:a16="http://schemas.microsoft.com/office/drawing/2014/main" id="{22B412F5-6936-6243-8AFA-CEFD8D42564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8697" y="307552"/>
            <a:ext cx="6028656" cy="207413"/>
          </a:xfrm>
        </p:spPr>
        <p:txBody>
          <a:bodyPr>
            <a:noAutofit/>
          </a:bodyPr>
          <a:lstStyle>
            <a:lvl1pPr marL="0" indent="0">
              <a:buNone/>
              <a:defRPr sz="1350" b="0">
                <a:solidFill>
                  <a:srgbClr val="878787"/>
                </a:solidFill>
              </a:defRPr>
            </a:lvl1pPr>
          </a:lstStyle>
          <a:p>
            <a:pPr lvl="0"/>
            <a:r>
              <a:rPr lang="nb-NO"/>
              <a:t>Emne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B1D9C5-B5B0-A712-444F-BF5DD72C0D2F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0072CCA-1693-1F4C-A1A8-053AFFA94990}" type="datetime1">
              <a:rPr lang="nb-NO" smtClean="0"/>
              <a:t>17.02.2025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84C500-21F0-CAE8-9B89-22FF056BCC4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674124" y="6479747"/>
            <a:ext cx="9069001" cy="207749"/>
          </a:xfrm>
          <a:prstGeom prst="rect">
            <a:avLst/>
          </a:prstGeom>
        </p:spPr>
        <p:txBody>
          <a:bodyPr/>
          <a:lstStyle/>
          <a:p>
            <a:pPr algn="l"/>
            <a:endParaRPr lang="nb-NO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23AED28-C4F1-28A9-510F-31202E7C6D05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73567" y="837011"/>
            <a:ext cx="10849368" cy="533995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>
                <a:latin typeface="Arial Nova Light" panose="020B0304020202020204" pitchFamily="34" charset="0"/>
              </a:defRPr>
            </a:lvl1pPr>
          </a:lstStyle>
          <a:p>
            <a:pPr marL="0" marR="0" lvl="0" indent="0" algn="l" defTabSz="914248" rtl="0" eaLnBrk="1" fontAlgn="auto" latinLnBrk="0" hangingPunct="1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på ikonet for å legge til et bilde</a:t>
            </a:r>
          </a:p>
          <a:p>
            <a:endParaRPr lang="nb-NO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6E6C3F9C-8D63-D9F0-791F-09B62D33B060}"/>
              </a:ext>
            </a:extLst>
          </p:cNvPr>
          <p:cNvSpPr/>
          <p:nvPr userDrawn="1"/>
        </p:nvSpPr>
        <p:spPr>
          <a:xfrm>
            <a:off x="12386178" y="0"/>
            <a:ext cx="4248192" cy="2934137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0" marR="0" lvl="0" indent="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" panose="020B0504020202020204" pitchFamily="34" charset="0"/>
              </a:rPr>
              <a:t>Bilde</a:t>
            </a:r>
            <a:r>
              <a:rPr lang="nb-NO" sz="1200" b="0" i="0">
                <a:solidFill>
                  <a:schemeClr val="tx1"/>
                </a:solidFill>
                <a:latin typeface="Arial Nova Light" panose="020F0302020204030204" pitchFamily="34" charset="0"/>
                <a:cs typeface="Arial Nova Light" panose="020F0302020204030204" pitchFamily="34" charset="0"/>
              </a:rPr>
              <a:t> </a:t>
            </a: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 Light" panose="020B0304020202020204" pitchFamily="34" charset="0"/>
              </a:rPr>
              <a:t>For å sette inn bilde klikk på bildeikonet og velg et bilde. </a:t>
            </a:r>
            <a:r>
              <a:rPr lang="nb-NO" sz="1200" b="0" i="0">
                <a:latin typeface="Arial Nova Light" panose="020B0304020202020204" pitchFamily="34" charset="0"/>
              </a:rPr>
              <a:t>Juster bildet med bildeverktøyet slik at det blir riktig</a:t>
            </a: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sz="1200" b="0" i="0"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latin typeface="Arial Nova Light" panose="020F0302020204030204" pitchFamily="34" charset="0"/>
                <a:cs typeface="Arial Nova Light" panose="020F0302020204030204" pitchFamily="34" charset="0"/>
              </a:rPr>
              <a:t>Se at bildet er skarpt, unngå å trekke i rammene. Juster bildet med bildeverktøyet slik at det blir riktig</a:t>
            </a: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sz="1200" b="0" i="0"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 Light" panose="020F0302020204030204" pitchFamily="34" charset="0"/>
                <a:cs typeface="Arial Nova Light" panose="020F0302020204030204" pitchFamily="34" charset="0"/>
              </a:rPr>
              <a:t>For å justere bildet trykk på «beskjær og fyll-knappen». Unngå å strekke bildet</a:t>
            </a: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sz="1200" b="0" i="0"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latin typeface="Arial Nova Light" panose="020F0302020204030204" pitchFamily="34" charset="0"/>
                <a:cs typeface="Arial Nova Light" panose="020F0302020204030204" pitchFamily="34" charset="0"/>
              </a:rPr>
              <a:t>Bilderettigheter: Det er ikke lov til å kopiere/bruke bilder uten å ha klarert med fotograf/eier av bildet</a:t>
            </a:r>
          </a:p>
          <a:p>
            <a:pPr marL="0" marR="0" lvl="0" indent="0" algn="l" defTabSz="914248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sz="1200" b="0" i="0"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0" marR="0" lvl="0" indent="0" algn="l" defTabSz="914248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 Light" panose="020B0304020202020204" pitchFamily="34" charset="0"/>
              </a:rPr>
              <a:t>Se eventuelt etter alternativ mal</a:t>
            </a:r>
            <a:endParaRPr lang="nb-NO" sz="1200" b="0" i="0">
              <a:solidFill>
                <a:schemeClr val="tx1"/>
              </a:solidFill>
              <a:latin typeface="Arial Nova" panose="020B0504020202020204" pitchFamily="34" charset="0"/>
            </a:endParaRP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4D22E3C7-4299-70CA-A010-B721998C2A21}"/>
              </a:ext>
            </a:extLst>
          </p:cNvPr>
          <p:cNvSpPr txBox="1">
            <a:spLocks/>
          </p:cNvSpPr>
          <p:nvPr userDrawn="1"/>
        </p:nvSpPr>
        <p:spPr>
          <a:xfrm>
            <a:off x="11571297" y="6491385"/>
            <a:ext cx="264293" cy="184666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defPPr>
              <a:defRPr lang="en-US"/>
            </a:defPPr>
            <a:lvl1pPr marL="0" algn="r" defTabSz="914248" rtl="0" eaLnBrk="1" latinLnBrk="0" hangingPunct="1"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124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48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71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95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619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743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866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90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7B102EC-AAEC-484C-8A9B-B15A6B4E7EEA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5873598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innholdsboks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tel 1">
            <a:extLst>
              <a:ext uri="{FF2B5EF4-FFF2-40B4-BE49-F238E27FC236}">
                <a16:creationId xmlns:a16="http://schemas.microsoft.com/office/drawing/2014/main" id="{B822692F-AD34-DE4C-A6ED-E12B440761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4124" y="845605"/>
            <a:ext cx="8664908" cy="438581"/>
          </a:xfrm>
        </p:spPr>
        <p:txBody>
          <a:bodyPr wrap="square" lIns="0" tIns="0" rIns="0" bIns="0" anchor="t">
            <a:noAutofit/>
          </a:bodyPr>
          <a:lstStyle>
            <a:lvl1pPr>
              <a:lnSpc>
                <a:spcPct val="100000"/>
              </a:lnSpc>
              <a:defRPr sz="2850"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tittel, 2 linjer</a:t>
            </a:r>
          </a:p>
        </p:txBody>
      </p:sp>
      <p:sp>
        <p:nvSpPr>
          <p:cNvPr id="15" name="Plassholder for tekst 7">
            <a:extLst>
              <a:ext uri="{FF2B5EF4-FFF2-40B4-BE49-F238E27FC236}">
                <a16:creationId xmlns:a16="http://schemas.microsoft.com/office/drawing/2014/main" id="{7856431F-0C8A-6445-A513-05C3BF93C5B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8697" y="307552"/>
            <a:ext cx="6028656" cy="207413"/>
          </a:xfrm>
        </p:spPr>
        <p:txBody>
          <a:bodyPr>
            <a:noAutofit/>
          </a:bodyPr>
          <a:lstStyle>
            <a:lvl1pPr marL="0" indent="0">
              <a:buNone/>
              <a:defRPr sz="1350" b="0">
                <a:solidFill>
                  <a:srgbClr val="878787"/>
                </a:solidFill>
              </a:defRPr>
            </a:lvl1pPr>
          </a:lstStyle>
          <a:p>
            <a:pPr lvl="0"/>
            <a:r>
              <a:rPr lang="nb-NO"/>
              <a:t>Emne</a:t>
            </a:r>
          </a:p>
        </p:txBody>
      </p:sp>
      <p:sp>
        <p:nvSpPr>
          <p:cNvPr id="16" name="Plassholder for innhold 8">
            <a:extLst>
              <a:ext uri="{FF2B5EF4-FFF2-40B4-BE49-F238E27FC236}">
                <a16:creationId xmlns:a16="http://schemas.microsoft.com/office/drawing/2014/main" id="{E7223C99-34F7-5946-AA56-DCC1B90CC3E6}"/>
              </a:ext>
            </a:extLst>
          </p:cNvPr>
          <p:cNvSpPr>
            <a:spLocks noGrp="1"/>
          </p:cNvSpPr>
          <p:nvPr>
            <p:ph sz="quarter" idx="45" hasCustomPrompt="1"/>
          </p:nvPr>
        </p:nvSpPr>
        <p:spPr>
          <a:xfrm>
            <a:off x="680411" y="1898904"/>
            <a:ext cx="7002641" cy="4239638"/>
          </a:xfrm>
          <a:prstGeom prst="rect">
            <a:avLst/>
          </a:prstGeom>
        </p:spPr>
        <p:txBody>
          <a:bodyPr lIns="0" tIns="0" rIns="0" bIns="0" numCol="1" spcCol="0">
            <a:noAutofit/>
          </a:bodyPr>
          <a:lstStyle>
            <a:lvl1pPr marL="0" indent="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  <a:defRPr sz="1600" b="0" i="0" u="none" cap="none">
                <a:solidFill>
                  <a:schemeClr val="tx1"/>
                </a:solidFill>
                <a:latin typeface="Arial Nova" panose="020B0504020202020204" pitchFamily="34" charset="0"/>
              </a:defRPr>
            </a:lvl1pPr>
            <a:lvl2pPr marL="457124" indent="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  <a:defRPr sz="1650" b="0" i="0" u="none" cap="none">
                <a:solidFill>
                  <a:schemeClr val="tx1"/>
                </a:solidFill>
                <a:latin typeface="Arial Nova" panose="020B0504020202020204" pitchFamily="34" charset="0"/>
              </a:defRPr>
            </a:lvl2pPr>
            <a:lvl3pPr marL="914248" indent="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  <a:defRPr sz="1500" b="0" i="0" u="none" cap="none">
                <a:solidFill>
                  <a:schemeClr val="tx1"/>
                </a:solidFill>
                <a:latin typeface="Arial Nova" panose="020B0504020202020204" pitchFamily="34" charset="0"/>
              </a:defRPr>
            </a:lvl3pPr>
            <a:lvl4pPr marL="1371371" indent="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  <a:defRPr sz="1425" b="0" i="0" u="none" cap="none">
                <a:solidFill>
                  <a:schemeClr val="tx1"/>
                </a:solidFill>
                <a:latin typeface="Arial Nova" panose="020B0504020202020204" pitchFamily="34" charset="0"/>
              </a:defRPr>
            </a:lvl4pPr>
            <a:lvl5pPr marL="1828495" indent="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  <a:defRPr sz="1425" b="0" i="0" u="none" cap="none">
                <a:solidFill>
                  <a:schemeClr val="tx1"/>
                </a:solidFill>
                <a:latin typeface="Arial Nova" panose="020B0504020202020204" pitchFamily="34" charset="0"/>
              </a:defRPr>
            </a:lvl5pPr>
          </a:lstStyle>
          <a:p>
            <a:pPr lvl="0"/>
            <a:r>
              <a:rPr lang="nb-NO"/>
              <a:t>Klikk for å skrive tekst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8" name="Plassholder for innhold 8">
            <a:extLst>
              <a:ext uri="{FF2B5EF4-FFF2-40B4-BE49-F238E27FC236}">
                <a16:creationId xmlns:a16="http://schemas.microsoft.com/office/drawing/2014/main" id="{78AA413D-54B2-DA47-98DE-1A2029B03528}"/>
              </a:ext>
            </a:extLst>
          </p:cNvPr>
          <p:cNvSpPr>
            <a:spLocks noGrp="1"/>
          </p:cNvSpPr>
          <p:nvPr>
            <p:ph sz="quarter" idx="46" hasCustomPrompt="1"/>
          </p:nvPr>
        </p:nvSpPr>
        <p:spPr>
          <a:xfrm>
            <a:off x="8016167" y="1898901"/>
            <a:ext cx="3506768" cy="423963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  <a:defRPr sz="1600" b="0" i="0" u="none" cap="none">
                <a:solidFill>
                  <a:schemeClr val="tx1"/>
                </a:solidFill>
                <a:latin typeface="+mn-lt"/>
              </a:defRPr>
            </a:lvl1pPr>
            <a:lvl2pPr marL="457124" indent="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  <a:defRPr sz="1650" b="0" i="0" u="none" cap="none">
                <a:solidFill>
                  <a:schemeClr val="tx1"/>
                </a:solidFill>
                <a:latin typeface="+mn-lt"/>
              </a:defRPr>
            </a:lvl2pPr>
            <a:lvl3pPr marL="914248" indent="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  <a:defRPr sz="1500" b="0" i="0" u="none" cap="none">
                <a:solidFill>
                  <a:schemeClr val="tx1"/>
                </a:solidFill>
                <a:latin typeface="+mn-lt"/>
              </a:defRPr>
            </a:lvl3pPr>
            <a:lvl4pPr marL="1371371" indent="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  <a:defRPr sz="1425" b="0" i="0" u="none" cap="none">
                <a:solidFill>
                  <a:schemeClr val="tx1"/>
                </a:solidFill>
                <a:latin typeface="+mn-lt"/>
              </a:defRPr>
            </a:lvl4pPr>
            <a:lvl5pPr marL="1828495" indent="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  <a:defRPr sz="1425" b="0" i="0" u="none" cap="none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nb-NO"/>
              <a:t>Klikk for å skrive tekst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312248-1CED-3788-A70D-CBFD65B2555C}"/>
              </a:ext>
            </a:extLst>
          </p:cNvPr>
          <p:cNvSpPr>
            <a:spLocks noGrp="1"/>
          </p:cNvSpPr>
          <p:nvPr>
            <p:ph type="dt" sz="half" idx="47"/>
          </p:nvPr>
        </p:nvSpPr>
        <p:spPr/>
        <p:txBody>
          <a:bodyPr/>
          <a:lstStyle/>
          <a:p>
            <a:fld id="{17DD0FFD-9DED-B442-9352-456DD4CA51DE}" type="datetime1">
              <a:rPr lang="nb-NO" smtClean="0"/>
              <a:t>17.02.2025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C7428D-4E76-21EC-25D6-653BC3618342}"/>
              </a:ext>
            </a:extLst>
          </p:cNvPr>
          <p:cNvSpPr>
            <a:spLocks noGrp="1"/>
          </p:cNvSpPr>
          <p:nvPr>
            <p:ph type="ftr" sz="quarter" idx="48"/>
          </p:nvPr>
        </p:nvSpPr>
        <p:spPr>
          <a:xfrm>
            <a:off x="674124" y="6479747"/>
            <a:ext cx="9069001" cy="207749"/>
          </a:xfrm>
          <a:prstGeom prst="rect">
            <a:avLst/>
          </a:prstGeom>
        </p:spPr>
        <p:txBody>
          <a:bodyPr/>
          <a:lstStyle/>
          <a:p>
            <a:pPr algn="l"/>
            <a:endParaRPr lang="nb-NO"/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1F664329-633C-5AA2-A55C-E9AF75141EE4}"/>
              </a:ext>
            </a:extLst>
          </p:cNvPr>
          <p:cNvSpPr/>
          <p:nvPr userDrawn="1"/>
        </p:nvSpPr>
        <p:spPr>
          <a:xfrm>
            <a:off x="12406951" y="0"/>
            <a:ext cx="3280089" cy="5575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200">
                <a:solidFill>
                  <a:schemeClr val="tx1"/>
                </a:solidFill>
              </a:rPr>
              <a:t>Tittel, spalte med nivå tekst eller graf/tabell</a:t>
            </a: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 Light" panose="020F0302020204030204" pitchFamily="34" charset="0"/>
                <a:cs typeface="Arial Nova Light" panose="020F0302020204030204" pitchFamily="34" charset="0"/>
              </a:rPr>
              <a:t>Bruk kort og presis tittel. En tittel skal ikke overstige to linjer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nb-NO" sz="1200" b="0" i="0">
              <a:solidFill>
                <a:schemeClr val="tx1"/>
              </a:solidFill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b-NO" sz="1200" b="0" i="0">
                <a:solidFill>
                  <a:schemeClr val="tx1"/>
                </a:solidFill>
                <a:latin typeface="Arial Nova Light" panose="020F0302020204030204" pitchFamily="34" charset="0"/>
                <a:cs typeface="Arial Nova Light" panose="020F0302020204030204" pitchFamily="34" charset="0"/>
              </a:rPr>
              <a:t>Tekstfargen i NHOs presentasjoner er blå, sort og hvit – følg malen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nb-NO" sz="1200" b="0" i="0">
              <a:solidFill>
                <a:schemeClr val="tx1"/>
              </a:solidFill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b-NO" sz="1200" b="0" i="0">
                <a:solidFill>
                  <a:schemeClr val="tx1"/>
                </a:solidFill>
                <a:latin typeface="Arial Nova Light" panose="020F0302020204030204" pitchFamily="34" charset="0"/>
                <a:cs typeface="Arial Nova Light" panose="020F0302020204030204" pitchFamily="34" charset="0"/>
              </a:rPr>
              <a:t>Sekundærfarger skal kun benyttes i figurer og ikoner. Fargene finner du som egendefinerte farger i figurfyll eller figuromriss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nb-NO" sz="1200" b="0" i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pPr marL="0" marR="0" lvl="0" indent="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" panose="020B0504020202020204" pitchFamily="34" charset="0"/>
              </a:rPr>
              <a:t>Graf/tabell</a:t>
            </a:r>
            <a:endParaRPr lang="nb-NO" sz="1200" b="0" i="0">
              <a:solidFill>
                <a:schemeClr val="tx1"/>
              </a:solidFill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 Light" panose="020B0304020202020204" pitchFamily="34" charset="0"/>
              </a:rPr>
              <a:t>For å sette inn graf/tabell klikk på ikonet. </a:t>
            </a:r>
            <a:r>
              <a:rPr lang="nb-NO" sz="1200" b="0" i="0">
                <a:latin typeface="Arial Nova Light" panose="020B0304020202020204" pitchFamily="34" charset="0"/>
              </a:rPr>
              <a:t>Juster bildet med bildeverktøyet slik at det blir riktig</a:t>
            </a: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sz="1200" b="0" i="0"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 Light" panose="020F0302020204030204" pitchFamily="34" charset="0"/>
                <a:cs typeface="Arial Nova Light" panose="020F0302020204030204" pitchFamily="34" charset="0"/>
              </a:rPr>
              <a:t>For å justere bildet trykk på «beskjær og fyll-knappen». Unngå å strekke bildet</a:t>
            </a: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sz="1200" b="0" i="0">
              <a:solidFill>
                <a:schemeClr val="tx1"/>
              </a:solidFill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 Light" panose="020B0304020202020204" pitchFamily="34" charset="0"/>
              </a:rPr>
              <a:t>Husk at du kan lage graf/tabell i </a:t>
            </a:r>
            <a:r>
              <a:rPr lang="nb-NO" sz="1200" b="0" i="0" err="1">
                <a:solidFill>
                  <a:schemeClr val="tx1"/>
                </a:solidFill>
                <a:latin typeface="Arial Nova Light" panose="020B0304020202020204" pitchFamily="34" charset="0"/>
              </a:rPr>
              <a:t>PowerBi</a:t>
            </a:r>
            <a:r>
              <a:rPr lang="nb-NO" sz="1200" b="0" i="0">
                <a:solidFill>
                  <a:schemeClr val="tx1"/>
                </a:solidFill>
                <a:latin typeface="Arial Nova Light" panose="020B0304020202020204" pitchFamily="34" charset="0"/>
              </a:rPr>
              <a:t>. Lim inn i rammen</a:t>
            </a: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sz="1200" b="0" i="0">
              <a:solidFill>
                <a:schemeClr val="tx1"/>
              </a:solidFill>
              <a:latin typeface="Arial Nova Light" panose="020B0304020202020204" pitchFamily="34" charset="0"/>
              <a:cs typeface="Arial Nova Light" panose="020F0302020204030204" pitchFamily="34" charset="0"/>
            </a:endParaRP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 Light" panose="020B0304020202020204" pitchFamily="34" charset="0"/>
              </a:rPr>
              <a:t>NHOs grafer har definerte farger</a:t>
            </a:r>
            <a:endParaRPr lang="nb-NO" sz="1200" b="0" i="0">
              <a:solidFill>
                <a:schemeClr val="tx1"/>
              </a:solidFill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0" marR="0" lvl="0" indent="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sz="1200" b="0" i="0"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0" marR="0" lvl="0" indent="0" algn="l" defTabSz="914248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 Light" panose="020B0304020202020204" pitchFamily="34" charset="0"/>
              </a:rPr>
              <a:t>Se eventuelt etter alternativ mal</a:t>
            </a:r>
            <a:endParaRPr lang="nb-NO" sz="1200" b="0" i="0">
              <a:solidFill>
                <a:schemeClr val="tx1"/>
              </a:solidFill>
              <a:latin typeface="Arial Nova" panose="020B0504020202020204" pitchFamily="34" charset="0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nb-NO" sz="1200" b="0" i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nb-NO" sz="1200" b="0" i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pPr marL="214282" indent="-214282">
              <a:buFont typeface="Arial" panose="020B0604020202020204" pitchFamily="34" charset="0"/>
              <a:buChar char="•"/>
            </a:pPr>
            <a:endParaRPr lang="nb-NO" sz="1200" b="0" i="0">
              <a:solidFill>
                <a:schemeClr val="tx1"/>
              </a:solidFill>
              <a:latin typeface="Arial Nova Light" panose="020B0304020202020204" pitchFamily="34" charset="0"/>
            </a:endParaRPr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7DA6FF2D-16AB-98FE-5B02-DE8169733804}"/>
              </a:ext>
            </a:extLst>
          </p:cNvPr>
          <p:cNvSpPr txBox="1">
            <a:spLocks/>
          </p:cNvSpPr>
          <p:nvPr userDrawn="1"/>
        </p:nvSpPr>
        <p:spPr>
          <a:xfrm>
            <a:off x="11571297" y="6491385"/>
            <a:ext cx="264293" cy="184666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defPPr>
              <a:defRPr lang="en-US"/>
            </a:defPPr>
            <a:lvl1pPr marL="0" algn="r" defTabSz="914248" rtl="0" eaLnBrk="1" latinLnBrk="0" hangingPunct="1"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124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48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71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95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619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743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866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90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7B102EC-AAEC-484C-8A9B-B15A6B4E7EEA}" type="slidenum">
              <a:rPr lang="nb-NO" smtClean="0"/>
              <a:pPr/>
              <a:t>‹#›</a:t>
            </a:fld>
            <a:endParaRPr lang="nb-NO"/>
          </a:p>
        </p:txBody>
      </p:sp>
      <p:cxnSp>
        <p:nvCxnSpPr>
          <p:cNvPr id="9" name="Rett linje 8">
            <a:extLst>
              <a:ext uri="{FF2B5EF4-FFF2-40B4-BE49-F238E27FC236}">
                <a16:creationId xmlns:a16="http://schemas.microsoft.com/office/drawing/2014/main" id="{BBCCF46F-93E3-7DBC-C6E9-2BBAA49D38B3}"/>
              </a:ext>
            </a:extLst>
          </p:cNvPr>
          <p:cNvCxnSpPr>
            <a:cxnSpLocks/>
          </p:cNvCxnSpPr>
          <p:nvPr userDrawn="1"/>
        </p:nvCxnSpPr>
        <p:spPr>
          <a:xfrm>
            <a:off x="7848922" y="1892462"/>
            <a:ext cx="0" cy="4254169"/>
          </a:xfrm>
          <a:prstGeom prst="line">
            <a:avLst/>
          </a:prstGeom>
          <a:ln w="25400">
            <a:solidFill>
              <a:schemeClr val="tx1">
                <a:lumMod val="10000"/>
                <a:lumOff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88713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3884">
          <p15:clr>
            <a:srgbClr val="FBAE40"/>
          </p15:clr>
        </p15:guide>
      </p15:sldGuideLst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innholdsbokser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ssholder for innhold 8">
            <a:extLst>
              <a:ext uri="{FF2B5EF4-FFF2-40B4-BE49-F238E27FC236}">
                <a16:creationId xmlns:a16="http://schemas.microsoft.com/office/drawing/2014/main" id="{40FCE3F1-5F32-C644-83AB-AFD0820712A2}"/>
              </a:ext>
            </a:extLst>
          </p:cNvPr>
          <p:cNvSpPr>
            <a:spLocks noGrp="1"/>
          </p:cNvSpPr>
          <p:nvPr>
            <p:ph sz="quarter" idx="45" hasCustomPrompt="1"/>
          </p:nvPr>
        </p:nvSpPr>
        <p:spPr>
          <a:xfrm>
            <a:off x="4514932" y="1898904"/>
            <a:ext cx="7002641" cy="4239638"/>
          </a:xfrm>
          <a:prstGeom prst="rect">
            <a:avLst/>
          </a:prstGeom>
        </p:spPr>
        <p:txBody>
          <a:bodyPr lIns="0" tIns="0" rIns="0" bIns="0" numCol="1" spcCol="0">
            <a:noAutofit/>
          </a:bodyPr>
          <a:lstStyle>
            <a:lvl1pPr marL="0" indent="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  <a:defRPr sz="1600" b="0" i="0" u="none" cap="none">
                <a:solidFill>
                  <a:schemeClr val="tx1"/>
                </a:solidFill>
                <a:latin typeface="+mn-lt"/>
              </a:defRPr>
            </a:lvl1pPr>
            <a:lvl2pPr marL="457124" indent="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  <a:defRPr sz="1650" b="0" i="0" u="none" cap="none">
                <a:solidFill>
                  <a:schemeClr val="tx1"/>
                </a:solidFill>
                <a:latin typeface="+mn-lt"/>
              </a:defRPr>
            </a:lvl2pPr>
            <a:lvl3pPr marL="914248" indent="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  <a:defRPr sz="1500" b="0" i="0" u="none" cap="none">
                <a:solidFill>
                  <a:schemeClr val="tx1"/>
                </a:solidFill>
                <a:latin typeface="+mn-lt"/>
              </a:defRPr>
            </a:lvl3pPr>
            <a:lvl4pPr marL="1371371" indent="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  <a:defRPr sz="1425" b="0" i="0" u="none" cap="none">
                <a:solidFill>
                  <a:schemeClr val="tx1"/>
                </a:solidFill>
                <a:latin typeface="+mn-lt"/>
              </a:defRPr>
            </a:lvl4pPr>
            <a:lvl5pPr marL="1828495" indent="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  <a:defRPr sz="1425" b="0" i="0" u="none" cap="none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nb-NO"/>
              <a:t>Klikk for å skrive tekst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5" name="Tittel 1">
            <a:extLst>
              <a:ext uri="{FF2B5EF4-FFF2-40B4-BE49-F238E27FC236}">
                <a16:creationId xmlns:a16="http://schemas.microsoft.com/office/drawing/2014/main" id="{7BE79161-63C1-6842-9737-2E730C7C28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4124" y="845605"/>
            <a:ext cx="8664908" cy="438581"/>
          </a:xfrm>
        </p:spPr>
        <p:txBody>
          <a:bodyPr wrap="square" lIns="0" tIns="0" rIns="0" bIns="0" anchor="t">
            <a:noAutofit/>
          </a:bodyPr>
          <a:lstStyle>
            <a:lvl1pPr>
              <a:lnSpc>
                <a:spcPct val="100000"/>
              </a:lnSpc>
              <a:defRPr sz="2850"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tittel, 2 linjer</a:t>
            </a:r>
          </a:p>
        </p:txBody>
      </p:sp>
      <p:sp>
        <p:nvSpPr>
          <p:cNvPr id="18" name="Plassholder for tekst 7">
            <a:extLst>
              <a:ext uri="{FF2B5EF4-FFF2-40B4-BE49-F238E27FC236}">
                <a16:creationId xmlns:a16="http://schemas.microsoft.com/office/drawing/2014/main" id="{CAAD8305-E237-4C4E-ABC0-D7A1F3720A8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8697" y="307552"/>
            <a:ext cx="6028656" cy="207413"/>
          </a:xfrm>
        </p:spPr>
        <p:txBody>
          <a:bodyPr>
            <a:noAutofit/>
          </a:bodyPr>
          <a:lstStyle>
            <a:lvl1pPr marL="0" indent="0">
              <a:buNone/>
              <a:defRPr sz="1350" b="0">
                <a:solidFill>
                  <a:srgbClr val="878787"/>
                </a:solidFill>
              </a:defRPr>
            </a:lvl1pPr>
          </a:lstStyle>
          <a:p>
            <a:pPr lvl="0"/>
            <a:r>
              <a:rPr lang="nb-NO"/>
              <a:t>Emne</a:t>
            </a:r>
          </a:p>
        </p:txBody>
      </p:sp>
      <p:sp>
        <p:nvSpPr>
          <p:cNvPr id="16" name="Plassholder for innhold 8">
            <a:extLst>
              <a:ext uri="{FF2B5EF4-FFF2-40B4-BE49-F238E27FC236}">
                <a16:creationId xmlns:a16="http://schemas.microsoft.com/office/drawing/2014/main" id="{7CB8EA21-CEBC-9C47-B376-9C4364320A4D}"/>
              </a:ext>
            </a:extLst>
          </p:cNvPr>
          <p:cNvSpPr>
            <a:spLocks noGrp="1"/>
          </p:cNvSpPr>
          <p:nvPr>
            <p:ph sz="quarter" idx="46" hasCustomPrompt="1"/>
          </p:nvPr>
        </p:nvSpPr>
        <p:spPr>
          <a:xfrm>
            <a:off x="679546" y="1898901"/>
            <a:ext cx="3506768" cy="423963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  <a:defRPr sz="1600" b="0" i="0" u="none" cap="none">
                <a:solidFill>
                  <a:schemeClr val="tx1"/>
                </a:solidFill>
                <a:latin typeface="+mn-lt"/>
              </a:defRPr>
            </a:lvl1pPr>
            <a:lvl2pPr marL="457124" indent="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  <a:defRPr sz="1650" b="0" i="0" u="none" cap="none">
                <a:solidFill>
                  <a:schemeClr val="tx1"/>
                </a:solidFill>
                <a:latin typeface="+mn-lt"/>
              </a:defRPr>
            </a:lvl2pPr>
            <a:lvl3pPr marL="914248" indent="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  <a:defRPr sz="1500" b="0" i="0" u="none" cap="none">
                <a:solidFill>
                  <a:schemeClr val="tx1"/>
                </a:solidFill>
                <a:latin typeface="+mn-lt"/>
              </a:defRPr>
            </a:lvl3pPr>
            <a:lvl4pPr marL="1371371" indent="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  <a:defRPr sz="1425" b="0" i="0" u="none" cap="none">
                <a:solidFill>
                  <a:schemeClr val="tx1"/>
                </a:solidFill>
                <a:latin typeface="+mn-lt"/>
              </a:defRPr>
            </a:lvl4pPr>
            <a:lvl5pPr marL="1828495" indent="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  <a:defRPr sz="1425" b="0" i="0" u="none" cap="none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nb-NO"/>
              <a:t>Klikk for å skrive tekst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B90783-AD65-E361-67CD-A91910857FC9}"/>
              </a:ext>
            </a:extLst>
          </p:cNvPr>
          <p:cNvSpPr>
            <a:spLocks noGrp="1"/>
          </p:cNvSpPr>
          <p:nvPr>
            <p:ph type="dt" sz="half" idx="47"/>
          </p:nvPr>
        </p:nvSpPr>
        <p:spPr/>
        <p:txBody>
          <a:bodyPr/>
          <a:lstStyle/>
          <a:p>
            <a:fld id="{E64C3E61-73D6-614C-8EC9-7DD4D147225B}" type="datetime1">
              <a:rPr lang="nb-NO" smtClean="0"/>
              <a:t>17.02.2025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73936C-8DEF-662C-DB64-5CDF32CA55F5}"/>
              </a:ext>
            </a:extLst>
          </p:cNvPr>
          <p:cNvSpPr>
            <a:spLocks noGrp="1"/>
          </p:cNvSpPr>
          <p:nvPr>
            <p:ph type="ftr" sz="quarter" idx="48"/>
          </p:nvPr>
        </p:nvSpPr>
        <p:spPr>
          <a:xfrm>
            <a:off x="674124" y="6479747"/>
            <a:ext cx="9069001" cy="207749"/>
          </a:xfrm>
          <a:prstGeom prst="rect">
            <a:avLst/>
          </a:prstGeom>
        </p:spPr>
        <p:txBody>
          <a:bodyPr/>
          <a:lstStyle/>
          <a:p>
            <a:pPr algn="l"/>
            <a:endParaRPr lang="nb-NO"/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13256EFB-C1E6-FB1E-CC7F-857EEF1A0C05}"/>
              </a:ext>
            </a:extLst>
          </p:cNvPr>
          <p:cNvSpPr/>
          <p:nvPr userDrawn="1"/>
        </p:nvSpPr>
        <p:spPr>
          <a:xfrm>
            <a:off x="12406951" y="0"/>
            <a:ext cx="3095191" cy="5575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200">
                <a:solidFill>
                  <a:schemeClr val="tx1"/>
                </a:solidFill>
              </a:rPr>
              <a:t>Tittel, spalte med nivå tekst eller graf/tabell</a:t>
            </a: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 Light" panose="020F0302020204030204" pitchFamily="34" charset="0"/>
                <a:cs typeface="Arial Nova Light" panose="020F0302020204030204" pitchFamily="34" charset="0"/>
              </a:rPr>
              <a:t>Bruk kort og presis tittel. En tittel skal ikke overstige to linjer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nb-NO" sz="1200" b="0" i="0">
              <a:solidFill>
                <a:schemeClr val="tx1"/>
              </a:solidFill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b-NO" sz="1200" b="0" i="0">
                <a:solidFill>
                  <a:schemeClr val="tx1"/>
                </a:solidFill>
                <a:latin typeface="Arial Nova Light" panose="020F0302020204030204" pitchFamily="34" charset="0"/>
                <a:cs typeface="Arial Nova Light" panose="020F0302020204030204" pitchFamily="34" charset="0"/>
              </a:rPr>
              <a:t>Tekstfargen i NHOs presentasjoner er blå, sort og hvit – følg malen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nb-NO" sz="1200" b="0" i="0">
              <a:solidFill>
                <a:schemeClr val="tx1"/>
              </a:solidFill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b-NO" sz="1200" b="0" i="0">
                <a:solidFill>
                  <a:schemeClr val="tx1"/>
                </a:solidFill>
                <a:latin typeface="Arial Nova Light" panose="020F0302020204030204" pitchFamily="34" charset="0"/>
                <a:cs typeface="Arial Nova Light" panose="020F0302020204030204" pitchFamily="34" charset="0"/>
              </a:rPr>
              <a:t>Sekundærfarger skal kun benyttes i figurer og ikoner. Fargene finner du som egendefinerte farger i figurfyll eller figuromriss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nb-NO" sz="1200" b="0" i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pPr marL="0" marR="0" lvl="0" indent="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" panose="020B0504020202020204" pitchFamily="34" charset="0"/>
              </a:rPr>
              <a:t>Graf/tabell</a:t>
            </a:r>
            <a:endParaRPr lang="nb-NO" sz="1200" b="0" i="0">
              <a:solidFill>
                <a:schemeClr val="tx1"/>
              </a:solidFill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 Light" panose="020B0304020202020204" pitchFamily="34" charset="0"/>
              </a:rPr>
              <a:t>For å sette inn graf/tabell klikk på ikonet. </a:t>
            </a:r>
            <a:r>
              <a:rPr lang="nb-NO" sz="1200" b="0" i="0">
                <a:latin typeface="Arial Nova Light" panose="020B0304020202020204" pitchFamily="34" charset="0"/>
              </a:rPr>
              <a:t>Juster bildet med bildeverktøyet slik at det blir riktig</a:t>
            </a: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sz="1200" b="0" i="0"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 Light" panose="020F0302020204030204" pitchFamily="34" charset="0"/>
                <a:cs typeface="Arial Nova Light" panose="020F0302020204030204" pitchFamily="34" charset="0"/>
              </a:rPr>
              <a:t>For å justere bildet trykk på «beskjær og fyll-knappen». Unngå å strekke bildet</a:t>
            </a: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sz="1200" b="0" i="0">
              <a:solidFill>
                <a:schemeClr val="tx1"/>
              </a:solidFill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 Light" panose="020B0304020202020204" pitchFamily="34" charset="0"/>
              </a:rPr>
              <a:t>Husk at du kan lage graf/tabell i </a:t>
            </a:r>
            <a:r>
              <a:rPr lang="nb-NO" sz="1200" b="0" i="0" err="1">
                <a:solidFill>
                  <a:schemeClr val="tx1"/>
                </a:solidFill>
                <a:latin typeface="Arial Nova Light" panose="020B0304020202020204" pitchFamily="34" charset="0"/>
              </a:rPr>
              <a:t>PowerBi</a:t>
            </a:r>
            <a:r>
              <a:rPr lang="nb-NO" sz="1200" b="0" i="0">
                <a:solidFill>
                  <a:schemeClr val="tx1"/>
                </a:solidFill>
                <a:latin typeface="Arial Nova Light" panose="020B0304020202020204" pitchFamily="34" charset="0"/>
              </a:rPr>
              <a:t>. Lim inn i rammen</a:t>
            </a: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sz="1200" b="0" i="0">
              <a:solidFill>
                <a:schemeClr val="tx1"/>
              </a:solidFill>
              <a:latin typeface="Arial Nova Light" panose="020B0304020202020204" pitchFamily="34" charset="0"/>
              <a:cs typeface="Arial Nova Light" panose="020F0302020204030204" pitchFamily="34" charset="0"/>
            </a:endParaRP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 Light" panose="020B0304020202020204" pitchFamily="34" charset="0"/>
              </a:rPr>
              <a:t>NHOs grafer har definerte farger</a:t>
            </a:r>
            <a:endParaRPr lang="nb-NO" sz="1200" b="0" i="0"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285750" marR="0" lvl="0" indent="-2857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sz="1200" b="0" i="0"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0" marR="0" lvl="0" indent="0" algn="l" defTabSz="914248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 Light" panose="020B0304020202020204" pitchFamily="34" charset="0"/>
              </a:rPr>
              <a:t>Se eventuelt etter alternativ mal</a:t>
            </a:r>
            <a:endParaRPr lang="nb-NO" sz="1200" b="0" i="0">
              <a:solidFill>
                <a:schemeClr val="tx1"/>
              </a:solidFill>
              <a:latin typeface="Arial Nova" panose="020B0504020202020204" pitchFamily="34" charset="0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nb-NO" sz="1200" b="0" i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nb-NO" sz="1200" b="0" i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pPr marL="214282" indent="-214282">
              <a:buFont typeface="Arial" panose="020B0604020202020204" pitchFamily="34" charset="0"/>
              <a:buChar char="•"/>
            </a:pPr>
            <a:endParaRPr lang="nb-NO" sz="1200" b="0" i="0">
              <a:solidFill>
                <a:schemeClr val="tx1"/>
              </a:solidFill>
              <a:latin typeface="Arial Nova Light" panose="020B0304020202020204" pitchFamily="34" charset="0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E39DC613-A10E-6E96-E753-B6EF09CE2D8C}"/>
              </a:ext>
            </a:extLst>
          </p:cNvPr>
          <p:cNvSpPr txBox="1">
            <a:spLocks/>
          </p:cNvSpPr>
          <p:nvPr userDrawn="1"/>
        </p:nvSpPr>
        <p:spPr>
          <a:xfrm>
            <a:off x="11571297" y="6491385"/>
            <a:ext cx="264293" cy="184666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defPPr>
              <a:defRPr lang="en-US"/>
            </a:defPPr>
            <a:lvl1pPr marL="0" algn="r" defTabSz="914248" rtl="0" eaLnBrk="1" latinLnBrk="0" hangingPunct="1"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124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48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71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95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619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743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866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90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7B102EC-AAEC-484C-8A9B-B15A6B4E7EEA}" type="slidenum">
              <a:rPr lang="nb-NO" smtClean="0"/>
              <a:pPr/>
              <a:t>‹#›</a:t>
            </a:fld>
            <a:endParaRPr lang="nb-NO"/>
          </a:p>
        </p:txBody>
      </p:sp>
      <p:cxnSp>
        <p:nvCxnSpPr>
          <p:cNvPr id="9" name="Rett linje 8">
            <a:extLst>
              <a:ext uri="{FF2B5EF4-FFF2-40B4-BE49-F238E27FC236}">
                <a16:creationId xmlns:a16="http://schemas.microsoft.com/office/drawing/2014/main" id="{9726F6E0-4512-BDC1-7D4D-2148A295E764}"/>
              </a:ext>
            </a:extLst>
          </p:cNvPr>
          <p:cNvCxnSpPr>
            <a:cxnSpLocks/>
          </p:cNvCxnSpPr>
          <p:nvPr userDrawn="1"/>
        </p:nvCxnSpPr>
        <p:spPr>
          <a:xfrm>
            <a:off x="4347613" y="1892462"/>
            <a:ext cx="0" cy="4254169"/>
          </a:xfrm>
          <a:prstGeom prst="line">
            <a:avLst/>
          </a:prstGeom>
          <a:ln w="25400">
            <a:solidFill>
              <a:schemeClr val="tx1">
                <a:lumMod val="10000"/>
                <a:lumOff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86960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3861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 og to innholdsboks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tel 1">
            <a:extLst>
              <a:ext uri="{FF2B5EF4-FFF2-40B4-BE49-F238E27FC236}">
                <a16:creationId xmlns:a16="http://schemas.microsoft.com/office/drawing/2014/main" id="{B822692F-AD34-DE4C-A6ED-E12B440761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4124" y="845605"/>
            <a:ext cx="8664908" cy="438581"/>
          </a:xfrm>
        </p:spPr>
        <p:txBody>
          <a:bodyPr wrap="square" lIns="0" tIns="0" rIns="0" bIns="0" anchor="t">
            <a:noAutofit/>
          </a:bodyPr>
          <a:lstStyle>
            <a:lvl1pPr>
              <a:lnSpc>
                <a:spcPct val="100000"/>
              </a:lnSpc>
              <a:defRPr sz="2850"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tittel, 2 linjer</a:t>
            </a:r>
          </a:p>
        </p:txBody>
      </p:sp>
      <p:sp>
        <p:nvSpPr>
          <p:cNvPr id="15" name="Plassholder for tekst 7">
            <a:extLst>
              <a:ext uri="{FF2B5EF4-FFF2-40B4-BE49-F238E27FC236}">
                <a16:creationId xmlns:a16="http://schemas.microsoft.com/office/drawing/2014/main" id="{7856431F-0C8A-6445-A513-05C3BF93C5B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8697" y="307552"/>
            <a:ext cx="6028656" cy="207413"/>
          </a:xfrm>
        </p:spPr>
        <p:txBody>
          <a:bodyPr>
            <a:noAutofit/>
          </a:bodyPr>
          <a:lstStyle>
            <a:lvl1pPr marL="0" indent="0">
              <a:buNone/>
              <a:defRPr sz="1350" b="0">
                <a:solidFill>
                  <a:srgbClr val="878787"/>
                </a:solidFill>
              </a:defRPr>
            </a:lvl1pPr>
          </a:lstStyle>
          <a:p>
            <a:pPr lvl="0"/>
            <a:r>
              <a:rPr lang="nb-NO"/>
              <a:t>Emne</a:t>
            </a:r>
          </a:p>
        </p:txBody>
      </p:sp>
      <p:sp>
        <p:nvSpPr>
          <p:cNvPr id="16" name="Plassholder for innhold 8">
            <a:extLst>
              <a:ext uri="{FF2B5EF4-FFF2-40B4-BE49-F238E27FC236}">
                <a16:creationId xmlns:a16="http://schemas.microsoft.com/office/drawing/2014/main" id="{E7223C99-34F7-5946-AA56-DCC1B90CC3E6}"/>
              </a:ext>
            </a:extLst>
          </p:cNvPr>
          <p:cNvSpPr>
            <a:spLocks noGrp="1"/>
          </p:cNvSpPr>
          <p:nvPr>
            <p:ph sz="quarter" idx="45" hasCustomPrompt="1"/>
          </p:nvPr>
        </p:nvSpPr>
        <p:spPr>
          <a:xfrm>
            <a:off x="680411" y="1898904"/>
            <a:ext cx="7002641" cy="4239638"/>
          </a:xfrm>
          <a:prstGeom prst="rect">
            <a:avLst/>
          </a:prstGeom>
        </p:spPr>
        <p:txBody>
          <a:bodyPr lIns="0" tIns="0" rIns="0" bIns="0" numCol="2" spcCol="360000">
            <a:noAutofit/>
          </a:bodyPr>
          <a:lstStyle>
            <a:lvl1pPr marL="0" indent="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  <a:defRPr sz="1400" b="0" i="0" u="none" cap="none">
                <a:solidFill>
                  <a:schemeClr val="tx1"/>
                </a:solidFill>
                <a:latin typeface="Arial Nova" panose="020B0504020202020204" pitchFamily="34" charset="0"/>
              </a:defRPr>
            </a:lvl1pPr>
            <a:lvl2pPr marL="457124" indent="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  <a:defRPr sz="1650" b="0" i="0" u="none" cap="none">
                <a:solidFill>
                  <a:schemeClr val="tx1"/>
                </a:solidFill>
                <a:latin typeface="Arial Nova" panose="020B0504020202020204" pitchFamily="34" charset="0"/>
              </a:defRPr>
            </a:lvl2pPr>
            <a:lvl3pPr marL="914248" indent="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  <a:defRPr sz="1500" b="0" i="0" u="none" cap="none">
                <a:solidFill>
                  <a:schemeClr val="tx1"/>
                </a:solidFill>
                <a:latin typeface="Arial Nova" panose="020B0504020202020204" pitchFamily="34" charset="0"/>
              </a:defRPr>
            </a:lvl3pPr>
            <a:lvl4pPr marL="1371371" indent="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  <a:defRPr sz="1425" b="0" i="0" u="none" cap="none">
                <a:solidFill>
                  <a:schemeClr val="tx1"/>
                </a:solidFill>
                <a:latin typeface="Arial Nova" panose="020B0504020202020204" pitchFamily="34" charset="0"/>
              </a:defRPr>
            </a:lvl4pPr>
            <a:lvl5pPr marL="1828495" indent="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  <a:defRPr sz="1425" b="0" i="0" u="none" cap="none">
                <a:solidFill>
                  <a:schemeClr val="tx1"/>
                </a:solidFill>
                <a:latin typeface="Arial Nova" panose="020B0504020202020204" pitchFamily="34" charset="0"/>
              </a:defRPr>
            </a:lvl5pPr>
          </a:lstStyle>
          <a:p>
            <a:pPr lvl="0"/>
            <a:r>
              <a:rPr lang="nb-NO"/>
              <a:t>Klikk for å skrive tekst i malen</a:t>
            </a:r>
          </a:p>
        </p:txBody>
      </p:sp>
      <p:sp>
        <p:nvSpPr>
          <p:cNvPr id="18" name="Plassholder for innhold 8">
            <a:extLst>
              <a:ext uri="{FF2B5EF4-FFF2-40B4-BE49-F238E27FC236}">
                <a16:creationId xmlns:a16="http://schemas.microsoft.com/office/drawing/2014/main" id="{78AA413D-54B2-DA47-98DE-1A2029B03528}"/>
              </a:ext>
            </a:extLst>
          </p:cNvPr>
          <p:cNvSpPr>
            <a:spLocks noGrp="1"/>
          </p:cNvSpPr>
          <p:nvPr>
            <p:ph sz="quarter" idx="46" hasCustomPrompt="1"/>
          </p:nvPr>
        </p:nvSpPr>
        <p:spPr>
          <a:xfrm>
            <a:off x="8016167" y="1898901"/>
            <a:ext cx="3506768" cy="423963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  <a:defRPr sz="1400" b="0" i="0" u="none" cap="none">
                <a:solidFill>
                  <a:schemeClr val="tx1"/>
                </a:solidFill>
                <a:latin typeface="+mn-lt"/>
              </a:defRPr>
            </a:lvl1pPr>
            <a:lvl2pPr marL="457124" indent="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  <a:defRPr sz="1650" b="0" i="0" u="none" cap="none">
                <a:solidFill>
                  <a:schemeClr val="tx1"/>
                </a:solidFill>
                <a:latin typeface="+mn-lt"/>
              </a:defRPr>
            </a:lvl2pPr>
            <a:lvl3pPr marL="914248" indent="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  <a:defRPr sz="1500" b="0" i="0" u="none" cap="none">
                <a:solidFill>
                  <a:schemeClr val="tx1"/>
                </a:solidFill>
                <a:latin typeface="+mn-lt"/>
              </a:defRPr>
            </a:lvl3pPr>
            <a:lvl4pPr marL="1371371" indent="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  <a:defRPr sz="1425" b="0" i="0" u="none" cap="none">
                <a:solidFill>
                  <a:schemeClr val="tx1"/>
                </a:solidFill>
                <a:latin typeface="+mn-lt"/>
              </a:defRPr>
            </a:lvl4pPr>
            <a:lvl5pPr marL="1828495" indent="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  <a:defRPr sz="1425" b="0" i="0" u="none" cap="none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nb-NO"/>
              <a:t>Klikk for å skrive tekst i malen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312248-1CED-3788-A70D-CBFD65B2555C}"/>
              </a:ext>
            </a:extLst>
          </p:cNvPr>
          <p:cNvSpPr>
            <a:spLocks noGrp="1"/>
          </p:cNvSpPr>
          <p:nvPr>
            <p:ph type="dt" sz="half" idx="47"/>
          </p:nvPr>
        </p:nvSpPr>
        <p:spPr/>
        <p:txBody>
          <a:bodyPr/>
          <a:lstStyle/>
          <a:p>
            <a:fld id="{E9CD9906-51F6-CA41-9589-3FABE3964D01}" type="datetime1">
              <a:rPr lang="nb-NO" smtClean="0"/>
              <a:t>17.02.2025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C7428D-4E76-21EC-25D6-653BC3618342}"/>
              </a:ext>
            </a:extLst>
          </p:cNvPr>
          <p:cNvSpPr>
            <a:spLocks noGrp="1"/>
          </p:cNvSpPr>
          <p:nvPr>
            <p:ph type="ftr" sz="quarter" idx="48"/>
          </p:nvPr>
        </p:nvSpPr>
        <p:spPr>
          <a:xfrm>
            <a:off x="674124" y="6479747"/>
            <a:ext cx="9069001" cy="207749"/>
          </a:xfrm>
          <a:prstGeom prst="rect">
            <a:avLst/>
          </a:prstGeom>
        </p:spPr>
        <p:txBody>
          <a:bodyPr/>
          <a:lstStyle/>
          <a:p>
            <a:pPr algn="l"/>
            <a:endParaRPr lang="nb-NO"/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1F664329-633C-5AA2-A55C-E9AF75141EE4}"/>
              </a:ext>
            </a:extLst>
          </p:cNvPr>
          <p:cNvSpPr/>
          <p:nvPr userDrawn="1"/>
        </p:nvSpPr>
        <p:spPr>
          <a:xfrm>
            <a:off x="12406951" y="0"/>
            <a:ext cx="3095191" cy="6129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200"/>
              <a:t>Til deg som skriver mye:</a:t>
            </a:r>
          </a:p>
          <a:p>
            <a:pPr marL="0" marR="0" lvl="0" indent="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sz="1200"/>
          </a:p>
          <a:p>
            <a:pPr marL="0" marR="0" lvl="0" indent="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200">
                <a:solidFill>
                  <a:schemeClr val="tx1"/>
                </a:solidFill>
              </a:rPr>
              <a:t>Tittel, 2- og 1-spalte med fast tekst eller graf/tabell</a:t>
            </a: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 Light" panose="020B0304020202020204" pitchFamily="34" charset="0"/>
              </a:rPr>
              <a:t>Bruk kort og presis tittel. En tittel skal ikke overstige to linjer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nb-NO" sz="1200" b="0" i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b-NO" sz="1200" b="0" i="0">
                <a:solidFill>
                  <a:schemeClr val="tx1"/>
                </a:solidFill>
                <a:latin typeface="Arial Nova Light" panose="020B0304020202020204" pitchFamily="34" charset="0"/>
              </a:rPr>
              <a:t>Tekstfargen i NHOs presentasjoner er blå, sort og hvit – følg malen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nb-NO" sz="1200" b="0" i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b-NO" sz="1200" b="0" i="0">
                <a:solidFill>
                  <a:schemeClr val="tx1"/>
                </a:solidFill>
                <a:latin typeface="Arial Nova Light" panose="020B0304020202020204" pitchFamily="34" charset="0"/>
              </a:rPr>
              <a:t>Sekundærfarger skal </a:t>
            </a:r>
            <a:r>
              <a:rPr lang="nb-NO" sz="1200" b="0" i="0">
                <a:solidFill>
                  <a:schemeClr val="tx1"/>
                </a:solidFill>
                <a:latin typeface="Arial Nova" panose="020B0504020202020204" pitchFamily="34" charset="0"/>
              </a:rPr>
              <a:t>kun </a:t>
            </a:r>
            <a:r>
              <a:rPr lang="nb-NO" sz="1200" b="0" i="0">
                <a:solidFill>
                  <a:schemeClr val="tx1"/>
                </a:solidFill>
                <a:latin typeface="Arial Nova Light" panose="020B0304020202020204" pitchFamily="34" charset="0"/>
              </a:rPr>
              <a:t>benyttes i figurer og ikoner. Fargene finner du som egendefinerte farger i figurfyll eller figuromriss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nb-NO" sz="1200" b="0" i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pPr marL="0" marR="0" lvl="0" indent="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" panose="020B0504020202020204" pitchFamily="34" charset="0"/>
              </a:rPr>
              <a:t>Graf/tabell</a:t>
            </a:r>
            <a:endParaRPr lang="nb-NO" sz="1200" b="0" i="0">
              <a:solidFill>
                <a:schemeClr val="tx1"/>
              </a:solidFill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 Light" panose="020B0304020202020204" pitchFamily="34" charset="0"/>
              </a:rPr>
              <a:t>For å sette inn graf/tabell klikk på ikonet. </a:t>
            </a:r>
            <a:r>
              <a:rPr lang="nb-NO" sz="1200" b="0" i="0">
                <a:latin typeface="Arial Nova Light" panose="020B0304020202020204" pitchFamily="34" charset="0"/>
              </a:rPr>
              <a:t>Juster bildet med bildeverktøyet slik at det blir riktig</a:t>
            </a: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sz="1200" b="0" i="0"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 Light" panose="020F0302020204030204" pitchFamily="34" charset="0"/>
                <a:cs typeface="Arial Nova Light" panose="020F0302020204030204" pitchFamily="34" charset="0"/>
              </a:rPr>
              <a:t>For å justere bildet trykk på «beskjær og fyll-knappen». Unngå å strekke bildet</a:t>
            </a: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sz="1200" b="0" i="0">
              <a:solidFill>
                <a:schemeClr val="tx1"/>
              </a:solidFill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 Light" panose="020B0304020202020204" pitchFamily="34" charset="0"/>
              </a:rPr>
              <a:t>Husk at du kan lage graf/tabell i </a:t>
            </a:r>
            <a:r>
              <a:rPr lang="nb-NO" sz="1200" b="0" i="0" err="1">
                <a:solidFill>
                  <a:schemeClr val="tx1"/>
                </a:solidFill>
                <a:latin typeface="Arial Nova Light" panose="020B0304020202020204" pitchFamily="34" charset="0"/>
              </a:rPr>
              <a:t>PowerBi</a:t>
            </a:r>
            <a:r>
              <a:rPr lang="nb-NO" sz="1200" b="0" i="0">
                <a:solidFill>
                  <a:schemeClr val="tx1"/>
                </a:solidFill>
                <a:latin typeface="Arial Nova Light" panose="020B0304020202020204" pitchFamily="34" charset="0"/>
              </a:rPr>
              <a:t>. Lim inn i rammen</a:t>
            </a: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sz="1200" b="0" i="0">
              <a:solidFill>
                <a:schemeClr val="tx1"/>
              </a:solidFill>
              <a:latin typeface="Arial Nova Light" panose="020B0304020202020204" pitchFamily="34" charset="0"/>
              <a:cs typeface="Arial Nova Light" panose="020F0302020204030204" pitchFamily="34" charset="0"/>
            </a:endParaRP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 Light" panose="020B0304020202020204" pitchFamily="34" charset="0"/>
              </a:rPr>
              <a:t>NHOs grafer har definerte farger</a:t>
            </a:r>
            <a:endParaRPr lang="nb-NO" sz="1200" b="0" i="0">
              <a:solidFill>
                <a:schemeClr val="tx1"/>
              </a:solidFill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0" marR="0" lvl="0" indent="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sz="1200" b="0" i="0"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0" marR="0" lvl="0" indent="0" algn="l" defTabSz="914248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 Light" panose="020B0304020202020204" pitchFamily="34" charset="0"/>
              </a:rPr>
              <a:t>Se eventuelt etter alternativ mal.</a:t>
            </a:r>
            <a:endParaRPr lang="nb-NO" sz="1200" b="0" i="0">
              <a:solidFill>
                <a:schemeClr val="tx1"/>
              </a:solidFill>
              <a:latin typeface="Arial Nova" panose="020B0504020202020204" pitchFamily="34" charset="0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nb-NO" sz="1200" b="0" i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nb-NO" sz="1200" b="0" i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pPr marL="214282" indent="-214282">
              <a:buFont typeface="Arial" panose="020B0604020202020204" pitchFamily="34" charset="0"/>
              <a:buChar char="•"/>
            </a:pPr>
            <a:endParaRPr lang="nb-NO" sz="1200" b="0" i="0">
              <a:solidFill>
                <a:schemeClr val="tx1"/>
              </a:solidFill>
              <a:latin typeface="Arial Nova Light" panose="020B0304020202020204" pitchFamily="34" charset="0"/>
            </a:endParaRPr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E1DF7FDF-124F-98DD-278F-872B885BF83F}"/>
              </a:ext>
            </a:extLst>
          </p:cNvPr>
          <p:cNvSpPr txBox="1">
            <a:spLocks/>
          </p:cNvSpPr>
          <p:nvPr userDrawn="1"/>
        </p:nvSpPr>
        <p:spPr>
          <a:xfrm>
            <a:off x="11571297" y="6491385"/>
            <a:ext cx="264293" cy="184666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defPPr>
              <a:defRPr lang="en-US"/>
            </a:defPPr>
            <a:lvl1pPr marL="0" algn="r" defTabSz="914248" rtl="0" eaLnBrk="1" latinLnBrk="0" hangingPunct="1"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124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48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71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95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619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743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866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90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7B102EC-AAEC-484C-8A9B-B15A6B4E7EEA}" type="slidenum">
              <a:rPr lang="nb-NO" smtClean="0"/>
              <a:pPr/>
              <a:t>‹#›</a:t>
            </a:fld>
            <a:endParaRPr lang="nb-NO"/>
          </a:p>
        </p:txBody>
      </p:sp>
      <p:cxnSp>
        <p:nvCxnSpPr>
          <p:cNvPr id="9" name="Rett linje 8">
            <a:extLst>
              <a:ext uri="{FF2B5EF4-FFF2-40B4-BE49-F238E27FC236}">
                <a16:creationId xmlns:a16="http://schemas.microsoft.com/office/drawing/2014/main" id="{C8FA1254-5343-11D0-2BFB-B9026DCBB3C9}"/>
              </a:ext>
            </a:extLst>
          </p:cNvPr>
          <p:cNvCxnSpPr>
            <a:cxnSpLocks/>
          </p:cNvCxnSpPr>
          <p:nvPr userDrawn="1"/>
        </p:nvCxnSpPr>
        <p:spPr>
          <a:xfrm>
            <a:off x="7848922" y="1892462"/>
            <a:ext cx="0" cy="4254169"/>
          </a:xfrm>
          <a:prstGeom prst="line">
            <a:avLst/>
          </a:prstGeom>
          <a:ln w="25400">
            <a:solidFill>
              <a:schemeClr val="tx1">
                <a:lumMod val="10000"/>
                <a:lumOff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90422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3861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 og to innholdsbokser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ssholder for innhold 8">
            <a:extLst>
              <a:ext uri="{FF2B5EF4-FFF2-40B4-BE49-F238E27FC236}">
                <a16:creationId xmlns:a16="http://schemas.microsoft.com/office/drawing/2014/main" id="{40FCE3F1-5F32-C644-83AB-AFD0820712A2}"/>
              </a:ext>
            </a:extLst>
          </p:cNvPr>
          <p:cNvSpPr>
            <a:spLocks noGrp="1"/>
          </p:cNvSpPr>
          <p:nvPr>
            <p:ph sz="quarter" idx="45" hasCustomPrompt="1"/>
          </p:nvPr>
        </p:nvSpPr>
        <p:spPr>
          <a:xfrm>
            <a:off x="4514932" y="1898904"/>
            <a:ext cx="7002641" cy="4239638"/>
          </a:xfrm>
          <a:prstGeom prst="rect">
            <a:avLst/>
          </a:prstGeom>
        </p:spPr>
        <p:txBody>
          <a:bodyPr lIns="0" tIns="0" rIns="0" bIns="0" numCol="2" spcCol="360000">
            <a:noAutofit/>
          </a:bodyPr>
          <a:lstStyle>
            <a:lvl1pPr marL="0" indent="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  <a:defRPr sz="1400" b="0" i="0" u="none" cap="none">
                <a:solidFill>
                  <a:schemeClr val="tx1"/>
                </a:solidFill>
                <a:latin typeface="+mn-lt"/>
              </a:defRPr>
            </a:lvl1pPr>
            <a:lvl2pPr marL="457124" indent="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  <a:defRPr sz="1650" b="0" i="0" u="none" cap="none">
                <a:solidFill>
                  <a:schemeClr val="tx1"/>
                </a:solidFill>
                <a:latin typeface="+mn-lt"/>
              </a:defRPr>
            </a:lvl2pPr>
            <a:lvl3pPr marL="914248" indent="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  <a:defRPr sz="1500" b="0" i="0" u="none" cap="none">
                <a:solidFill>
                  <a:schemeClr val="tx1"/>
                </a:solidFill>
                <a:latin typeface="+mn-lt"/>
              </a:defRPr>
            </a:lvl3pPr>
            <a:lvl4pPr marL="1371371" indent="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  <a:defRPr sz="1425" b="0" i="0" u="none" cap="none">
                <a:solidFill>
                  <a:schemeClr val="tx1"/>
                </a:solidFill>
                <a:latin typeface="+mn-lt"/>
              </a:defRPr>
            </a:lvl4pPr>
            <a:lvl5pPr marL="1828495" indent="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  <a:defRPr sz="1425" b="0" i="0" u="none" cap="none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nb-NO"/>
              <a:t>Klikk for å skrive tekst i malen</a:t>
            </a:r>
          </a:p>
        </p:txBody>
      </p:sp>
      <p:sp>
        <p:nvSpPr>
          <p:cNvPr id="15" name="Tittel 1">
            <a:extLst>
              <a:ext uri="{FF2B5EF4-FFF2-40B4-BE49-F238E27FC236}">
                <a16:creationId xmlns:a16="http://schemas.microsoft.com/office/drawing/2014/main" id="{7BE79161-63C1-6842-9737-2E730C7C28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4124" y="845605"/>
            <a:ext cx="8664908" cy="438581"/>
          </a:xfrm>
        </p:spPr>
        <p:txBody>
          <a:bodyPr wrap="square" lIns="0" tIns="0" rIns="0" bIns="0" anchor="t">
            <a:noAutofit/>
          </a:bodyPr>
          <a:lstStyle>
            <a:lvl1pPr>
              <a:lnSpc>
                <a:spcPct val="100000"/>
              </a:lnSpc>
              <a:defRPr sz="2850"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tittel, 2 linjer</a:t>
            </a:r>
          </a:p>
        </p:txBody>
      </p:sp>
      <p:sp>
        <p:nvSpPr>
          <p:cNvPr id="18" name="Plassholder for tekst 7">
            <a:extLst>
              <a:ext uri="{FF2B5EF4-FFF2-40B4-BE49-F238E27FC236}">
                <a16:creationId xmlns:a16="http://schemas.microsoft.com/office/drawing/2014/main" id="{CAAD8305-E237-4C4E-ABC0-D7A1F3720A8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8697" y="307552"/>
            <a:ext cx="6028656" cy="207413"/>
          </a:xfrm>
        </p:spPr>
        <p:txBody>
          <a:bodyPr>
            <a:noAutofit/>
          </a:bodyPr>
          <a:lstStyle>
            <a:lvl1pPr marL="0" indent="0">
              <a:buNone/>
              <a:defRPr sz="1350" b="0">
                <a:solidFill>
                  <a:srgbClr val="878787"/>
                </a:solidFill>
              </a:defRPr>
            </a:lvl1pPr>
          </a:lstStyle>
          <a:p>
            <a:pPr lvl="0"/>
            <a:r>
              <a:rPr lang="nb-NO"/>
              <a:t>Emne</a:t>
            </a:r>
          </a:p>
        </p:txBody>
      </p:sp>
      <p:sp>
        <p:nvSpPr>
          <p:cNvPr id="16" name="Plassholder for innhold 8">
            <a:extLst>
              <a:ext uri="{FF2B5EF4-FFF2-40B4-BE49-F238E27FC236}">
                <a16:creationId xmlns:a16="http://schemas.microsoft.com/office/drawing/2014/main" id="{7CB8EA21-CEBC-9C47-B376-9C4364320A4D}"/>
              </a:ext>
            </a:extLst>
          </p:cNvPr>
          <p:cNvSpPr>
            <a:spLocks noGrp="1"/>
          </p:cNvSpPr>
          <p:nvPr>
            <p:ph sz="quarter" idx="46" hasCustomPrompt="1"/>
          </p:nvPr>
        </p:nvSpPr>
        <p:spPr>
          <a:xfrm>
            <a:off x="679546" y="1898901"/>
            <a:ext cx="3506768" cy="423963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  <a:defRPr sz="1400" b="0" i="0" u="none" cap="none">
                <a:solidFill>
                  <a:schemeClr val="tx1"/>
                </a:solidFill>
                <a:latin typeface="+mn-lt"/>
              </a:defRPr>
            </a:lvl1pPr>
            <a:lvl2pPr marL="457124" indent="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  <a:defRPr sz="1650" b="0" i="0" u="none" cap="none">
                <a:solidFill>
                  <a:schemeClr val="tx1"/>
                </a:solidFill>
                <a:latin typeface="+mn-lt"/>
              </a:defRPr>
            </a:lvl2pPr>
            <a:lvl3pPr marL="914248" indent="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  <a:defRPr sz="1500" b="0" i="0" u="none" cap="none">
                <a:solidFill>
                  <a:schemeClr val="tx1"/>
                </a:solidFill>
                <a:latin typeface="+mn-lt"/>
              </a:defRPr>
            </a:lvl3pPr>
            <a:lvl4pPr marL="1371371" indent="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  <a:defRPr sz="1425" b="0" i="0" u="none" cap="none">
                <a:solidFill>
                  <a:schemeClr val="tx1"/>
                </a:solidFill>
                <a:latin typeface="+mn-lt"/>
              </a:defRPr>
            </a:lvl4pPr>
            <a:lvl5pPr marL="1828495" indent="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  <a:defRPr sz="1425" b="0" i="0" u="none" cap="none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nb-NO"/>
              <a:t>Klikk for å skrive tekst i malen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B90783-AD65-E361-67CD-A91910857FC9}"/>
              </a:ext>
            </a:extLst>
          </p:cNvPr>
          <p:cNvSpPr>
            <a:spLocks noGrp="1"/>
          </p:cNvSpPr>
          <p:nvPr>
            <p:ph type="dt" sz="half" idx="47"/>
          </p:nvPr>
        </p:nvSpPr>
        <p:spPr/>
        <p:txBody>
          <a:bodyPr/>
          <a:lstStyle/>
          <a:p>
            <a:fld id="{D5A0A186-5FD0-F74D-80BC-F3D23AEA8A12}" type="datetime1">
              <a:rPr lang="nb-NO" smtClean="0"/>
              <a:t>17.02.2025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73936C-8DEF-662C-DB64-5CDF32CA55F5}"/>
              </a:ext>
            </a:extLst>
          </p:cNvPr>
          <p:cNvSpPr>
            <a:spLocks noGrp="1"/>
          </p:cNvSpPr>
          <p:nvPr>
            <p:ph type="ftr" sz="quarter" idx="48"/>
          </p:nvPr>
        </p:nvSpPr>
        <p:spPr>
          <a:xfrm>
            <a:off x="674124" y="6479747"/>
            <a:ext cx="9069001" cy="207749"/>
          </a:xfrm>
          <a:prstGeom prst="rect">
            <a:avLst/>
          </a:prstGeom>
        </p:spPr>
        <p:txBody>
          <a:bodyPr/>
          <a:lstStyle/>
          <a:p>
            <a:pPr algn="l"/>
            <a:endParaRPr lang="nb-NO"/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13256EFB-C1E6-FB1E-CC7F-857EEF1A0C05}"/>
              </a:ext>
            </a:extLst>
          </p:cNvPr>
          <p:cNvSpPr/>
          <p:nvPr userDrawn="1"/>
        </p:nvSpPr>
        <p:spPr>
          <a:xfrm>
            <a:off x="12406951" y="0"/>
            <a:ext cx="3402001" cy="5760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200"/>
              <a:t>Til deg som skriver mye:</a:t>
            </a:r>
          </a:p>
          <a:p>
            <a:pPr marL="0" marR="0" lvl="0" indent="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sz="1200"/>
          </a:p>
          <a:p>
            <a:pPr marL="0" marR="0" lvl="0" indent="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200">
                <a:solidFill>
                  <a:schemeClr val="tx1"/>
                </a:solidFill>
              </a:rPr>
              <a:t>Tittel, 1- og 2-spalte med fast tekst eller graf/tabell</a:t>
            </a: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 Light" panose="020F0302020204030204" pitchFamily="34" charset="0"/>
                <a:cs typeface="Arial Nova Light" panose="020F0302020204030204" pitchFamily="34" charset="0"/>
              </a:rPr>
              <a:t>Bruk kort og presis tittel. En tittel skal ikke overstige to linjer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nb-NO" sz="1200" b="0" i="0">
              <a:solidFill>
                <a:schemeClr val="tx1"/>
              </a:solidFill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b-NO" sz="1200" b="0" i="0">
                <a:solidFill>
                  <a:schemeClr val="tx1"/>
                </a:solidFill>
                <a:latin typeface="Arial Nova Light" panose="020F0302020204030204" pitchFamily="34" charset="0"/>
                <a:cs typeface="Arial Nova Light" panose="020F0302020204030204" pitchFamily="34" charset="0"/>
              </a:rPr>
              <a:t>Tekstfargen i NHOs presentasjoner er blå, sort og hvit – følg malen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nb-NO" sz="1200" b="0" i="0">
              <a:solidFill>
                <a:schemeClr val="tx1"/>
              </a:solidFill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b-NO" sz="1200" b="0" i="0">
                <a:solidFill>
                  <a:schemeClr val="tx1"/>
                </a:solidFill>
                <a:latin typeface="Arial Nova Light" panose="020F0302020204030204" pitchFamily="34" charset="0"/>
                <a:cs typeface="Arial Nova Light" panose="020F0302020204030204" pitchFamily="34" charset="0"/>
              </a:rPr>
              <a:t>Sekundærfarger skal kun benyttes i figurer og ikoner. Fargene finner du som egendefinerte farger i figurfyll eller figuromriss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nb-NO" sz="1200" b="0" i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pPr marL="0" marR="0" lvl="0" indent="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" panose="020B0504020202020204" pitchFamily="34" charset="0"/>
              </a:rPr>
              <a:t>Graf/tabell</a:t>
            </a:r>
            <a:endParaRPr lang="nb-NO" sz="1200" b="0" i="0">
              <a:solidFill>
                <a:schemeClr val="tx1"/>
              </a:solidFill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 Light" panose="020B0304020202020204" pitchFamily="34" charset="0"/>
              </a:rPr>
              <a:t>For å sette inn graf/tabell klikk på ikonet. </a:t>
            </a:r>
            <a:r>
              <a:rPr lang="nb-NO" sz="1200" b="0" i="0">
                <a:latin typeface="Arial Nova Light" panose="020B0304020202020204" pitchFamily="34" charset="0"/>
              </a:rPr>
              <a:t>Juster bildet med bildeverktøyet slik at det blir riktig</a:t>
            </a: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sz="1200" b="0" i="0"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 Light" panose="020F0302020204030204" pitchFamily="34" charset="0"/>
                <a:cs typeface="Arial Nova Light" panose="020F0302020204030204" pitchFamily="34" charset="0"/>
              </a:rPr>
              <a:t>For å justere bildet trykk på «beskjær og fyll-knappen». Unngå å strekke bildet</a:t>
            </a: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sz="1200" b="0" i="0">
              <a:solidFill>
                <a:schemeClr val="tx1"/>
              </a:solidFill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 Light" panose="020B0304020202020204" pitchFamily="34" charset="0"/>
              </a:rPr>
              <a:t>Husk at du kan lage graf/tabell i </a:t>
            </a:r>
            <a:r>
              <a:rPr lang="nb-NO" sz="1200" b="0" i="0" err="1">
                <a:solidFill>
                  <a:schemeClr val="tx1"/>
                </a:solidFill>
                <a:latin typeface="Arial Nova Light" panose="020B0304020202020204" pitchFamily="34" charset="0"/>
              </a:rPr>
              <a:t>PowerBi</a:t>
            </a:r>
            <a:r>
              <a:rPr lang="nb-NO" sz="1200" b="0" i="0">
                <a:solidFill>
                  <a:schemeClr val="tx1"/>
                </a:solidFill>
                <a:latin typeface="Arial Nova Light" panose="020B0304020202020204" pitchFamily="34" charset="0"/>
              </a:rPr>
              <a:t>. Lim inn i rammen</a:t>
            </a: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sz="1200" b="0" i="0">
              <a:solidFill>
                <a:schemeClr val="tx1"/>
              </a:solidFill>
              <a:latin typeface="Arial Nova Light" panose="020B0304020202020204" pitchFamily="34" charset="0"/>
              <a:cs typeface="Arial Nova Light" panose="020F0302020204030204" pitchFamily="34" charset="0"/>
            </a:endParaRP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 Light" panose="020B0304020202020204" pitchFamily="34" charset="0"/>
              </a:rPr>
              <a:t>NHOs grafer har definerte farger</a:t>
            </a:r>
            <a:endParaRPr lang="nb-NO" sz="1200" b="0" i="0">
              <a:solidFill>
                <a:schemeClr val="tx1"/>
              </a:solidFill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sz="1200" b="0" i="0"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0" marR="0" lvl="0" indent="0" algn="l" defTabSz="914248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 Light" panose="020B0304020202020204" pitchFamily="34" charset="0"/>
              </a:rPr>
              <a:t>Se eventuelt etter alternativ mal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nb-NO" sz="1200" b="0" i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pPr marL="214282" indent="-214282">
              <a:buFont typeface="Arial" panose="020B0604020202020204" pitchFamily="34" charset="0"/>
              <a:buChar char="•"/>
            </a:pPr>
            <a:endParaRPr lang="nb-NO" sz="1200" b="0" i="0">
              <a:solidFill>
                <a:schemeClr val="tx1"/>
              </a:solidFill>
              <a:latin typeface="Arial Nova Light" panose="020B0304020202020204" pitchFamily="34" charset="0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E3D7CEA4-3890-1C7D-A344-80EA819B6A1B}"/>
              </a:ext>
            </a:extLst>
          </p:cNvPr>
          <p:cNvSpPr txBox="1">
            <a:spLocks/>
          </p:cNvSpPr>
          <p:nvPr userDrawn="1"/>
        </p:nvSpPr>
        <p:spPr>
          <a:xfrm>
            <a:off x="11571297" y="6491385"/>
            <a:ext cx="264293" cy="184666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defPPr>
              <a:defRPr lang="en-US"/>
            </a:defPPr>
            <a:lvl1pPr marL="0" algn="r" defTabSz="914248" rtl="0" eaLnBrk="1" latinLnBrk="0" hangingPunct="1"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124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48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71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95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619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743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866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90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7B102EC-AAEC-484C-8A9B-B15A6B4E7EEA}" type="slidenum">
              <a:rPr lang="nb-NO" smtClean="0"/>
              <a:pPr/>
              <a:t>‹#›</a:t>
            </a:fld>
            <a:endParaRPr lang="nb-NO"/>
          </a:p>
        </p:txBody>
      </p:sp>
      <p:cxnSp>
        <p:nvCxnSpPr>
          <p:cNvPr id="9" name="Rett linje 8">
            <a:extLst>
              <a:ext uri="{FF2B5EF4-FFF2-40B4-BE49-F238E27FC236}">
                <a16:creationId xmlns:a16="http://schemas.microsoft.com/office/drawing/2014/main" id="{C354B6AC-97B2-0B49-BE0A-8F821812A9CB}"/>
              </a:ext>
            </a:extLst>
          </p:cNvPr>
          <p:cNvCxnSpPr>
            <a:cxnSpLocks/>
          </p:cNvCxnSpPr>
          <p:nvPr userDrawn="1"/>
        </p:nvCxnSpPr>
        <p:spPr>
          <a:xfrm>
            <a:off x="4347613" y="1892462"/>
            <a:ext cx="0" cy="4254169"/>
          </a:xfrm>
          <a:prstGeom prst="line">
            <a:avLst/>
          </a:prstGeom>
          <a:ln w="25400">
            <a:solidFill>
              <a:schemeClr val="tx1">
                <a:lumMod val="10000"/>
                <a:lumOff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92956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3861">
          <p15:clr>
            <a:srgbClr val="FBAE40"/>
          </p15:clr>
        </p15:guide>
      </p15:sldGuideLst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 og tekst +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ssholder for innhold 8">
            <a:extLst>
              <a:ext uri="{FF2B5EF4-FFF2-40B4-BE49-F238E27FC236}">
                <a16:creationId xmlns:a16="http://schemas.microsoft.com/office/drawing/2014/main" id="{8248A710-ED51-9F42-BDE7-DFCBDFAB8B97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679040" y="1898904"/>
            <a:ext cx="7002641" cy="423963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285750" indent="-28575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600" b="0" i="0" u="none" cap="none">
                <a:solidFill>
                  <a:schemeClr val="tx1"/>
                </a:solidFill>
                <a:latin typeface="+mn-lt"/>
              </a:defRPr>
            </a:lvl1pPr>
            <a:lvl2pPr marL="457124" indent="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  <a:defRPr sz="1650" b="0" i="0" u="none" cap="none">
                <a:solidFill>
                  <a:schemeClr val="tx1"/>
                </a:solidFill>
                <a:latin typeface="+mn-lt"/>
              </a:defRPr>
            </a:lvl2pPr>
            <a:lvl3pPr marL="914248" indent="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  <a:defRPr sz="1500" b="0" i="0" u="none" cap="none">
                <a:solidFill>
                  <a:schemeClr val="tx1"/>
                </a:solidFill>
                <a:latin typeface="+mn-lt"/>
              </a:defRPr>
            </a:lvl3pPr>
            <a:lvl4pPr marL="1371371" indent="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  <a:defRPr sz="1425" b="0" i="0" u="none" cap="none">
                <a:solidFill>
                  <a:schemeClr val="tx1"/>
                </a:solidFill>
                <a:latin typeface="+mn-lt"/>
              </a:defRPr>
            </a:lvl4pPr>
            <a:lvl5pPr marL="1828495" indent="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  <a:defRPr sz="1425" b="0" i="0" u="none" cap="none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nb-NO"/>
              <a:t>Klikk for å skrive tekst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7" name="Tittel 1">
            <a:extLst>
              <a:ext uri="{FF2B5EF4-FFF2-40B4-BE49-F238E27FC236}">
                <a16:creationId xmlns:a16="http://schemas.microsoft.com/office/drawing/2014/main" id="{2B74F266-5135-ED40-83E2-24BA4147D2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4124" y="845605"/>
            <a:ext cx="8664908" cy="438581"/>
          </a:xfrm>
        </p:spPr>
        <p:txBody>
          <a:bodyPr wrap="square" lIns="0" tIns="0" rIns="0" bIns="0" anchor="t">
            <a:noAutofit/>
          </a:bodyPr>
          <a:lstStyle>
            <a:lvl1pPr>
              <a:lnSpc>
                <a:spcPct val="100000"/>
              </a:lnSpc>
              <a:defRPr sz="2850"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tittel, 2 linjer</a:t>
            </a:r>
          </a:p>
        </p:txBody>
      </p:sp>
      <p:sp>
        <p:nvSpPr>
          <p:cNvPr id="20" name="Plassholder for tekst 7">
            <a:extLst>
              <a:ext uri="{FF2B5EF4-FFF2-40B4-BE49-F238E27FC236}">
                <a16:creationId xmlns:a16="http://schemas.microsoft.com/office/drawing/2014/main" id="{FCBAE141-D326-F748-8A2A-6EE7C63D6B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8697" y="307552"/>
            <a:ext cx="6028656" cy="207413"/>
          </a:xfrm>
        </p:spPr>
        <p:txBody>
          <a:bodyPr>
            <a:noAutofit/>
          </a:bodyPr>
          <a:lstStyle>
            <a:lvl1pPr marL="0" indent="0">
              <a:buNone/>
              <a:defRPr sz="1350" b="0">
                <a:solidFill>
                  <a:srgbClr val="878787"/>
                </a:solidFill>
              </a:defRPr>
            </a:lvl1pPr>
          </a:lstStyle>
          <a:p>
            <a:pPr lvl="0"/>
            <a:r>
              <a:rPr lang="nb-NO"/>
              <a:t>Emne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1E5959-DABF-E533-CC52-7675302E25F4}"/>
              </a:ext>
            </a:extLst>
          </p:cNvPr>
          <p:cNvSpPr>
            <a:spLocks noGrp="1"/>
          </p:cNvSpPr>
          <p:nvPr>
            <p:ph type="dt" sz="half" idx="35"/>
          </p:nvPr>
        </p:nvSpPr>
        <p:spPr/>
        <p:txBody>
          <a:bodyPr/>
          <a:lstStyle/>
          <a:p>
            <a:fld id="{527E1AC7-1ABE-3B45-B17D-493CB407B9B2}" type="datetime1">
              <a:rPr lang="nb-NO" smtClean="0"/>
              <a:t>17.02.2025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F8EAB3-357F-FEFF-F702-285A780F1861}"/>
              </a:ext>
            </a:extLst>
          </p:cNvPr>
          <p:cNvSpPr>
            <a:spLocks noGrp="1"/>
          </p:cNvSpPr>
          <p:nvPr>
            <p:ph type="ftr" sz="quarter" idx="36"/>
          </p:nvPr>
        </p:nvSpPr>
        <p:spPr>
          <a:xfrm>
            <a:off x="674124" y="6479747"/>
            <a:ext cx="9069001" cy="207749"/>
          </a:xfrm>
          <a:prstGeom prst="rect">
            <a:avLst/>
          </a:prstGeom>
        </p:spPr>
        <p:txBody>
          <a:bodyPr/>
          <a:lstStyle/>
          <a:p>
            <a:pPr algn="l"/>
            <a:endParaRPr lang="nb-NO"/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184436E6-5D25-2A94-EEC9-A5F00CB6144F}"/>
              </a:ext>
            </a:extLst>
          </p:cNvPr>
          <p:cNvSpPr/>
          <p:nvPr userDrawn="1"/>
        </p:nvSpPr>
        <p:spPr>
          <a:xfrm>
            <a:off x="12406951" y="0"/>
            <a:ext cx="3095191" cy="5945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200">
                <a:solidFill>
                  <a:schemeClr val="tx1"/>
                </a:solidFill>
              </a:rPr>
              <a:t>Tittel, nivå tekst og bilder</a:t>
            </a: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 Light" panose="020B0304020202020204" pitchFamily="34" charset="0"/>
              </a:rPr>
              <a:t>Bruk kort og presis tittel. En tittel skal ikke overstige to linjer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nb-NO" sz="1200" b="0" i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b-NO" sz="1200" b="0" i="0">
                <a:solidFill>
                  <a:schemeClr val="tx1"/>
                </a:solidFill>
                <a:latin typeface="Arial Nova Light" panose="020B0304020202020204" pitchFamily="34" charset="0"/>
              </a:rPr>
              <a:t>Tekstfargen i NHOs presentasjoner er blå, sort og hvit – følg malen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nb-NO" sz="1200" b="0" i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b-NO" sz="1200" b="0" i="0">
                <a:solidFill>
                  <a:schemeClr val="tx1"/>
                </a:solidFill>
                <a:latin typeface="Arial Nova Light" panose="020B0304020202020204" pitchFamily="34" charset="0"/>
              </a:rPr>
              <a:t>Sekundærfarger skal </a:t>
            </a:r>
            <a:r>
              <a:rPr lang="nb-NO" sz="1200" b="0" i="0">
                <a:solidFill>
                  <a:schemeClr val="tx1"/>
                </a:solidFill>
                <a:latin typeface="Arial Nova" panose="020B0504020202020204" pitchFamily="34" charset="0"/>
              </a:rPr>
              <a:t>kun </a:t>
            </a:r>
            <a:r>
              <a:rPr lang="nb-NO" sz="1200" b="0" i="0">
                <a:solidFill>
                  <a:schemeClr val="tx1"/>
                </a:solidFill>
                <a:latin typeface="Arial Nova Light" panose="020B0304020202020204" pitchFamily="34" charset="0"/>
              </a:rPr>
              <a:t>benyttes i figurer og ikoner. Fargene finner du som egendefinerte farger i figurfyll eller figuromriss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nb-NO" sz="1200" b="0" i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pPr marL="0" marR="0" lvl="0" indent="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" panose="020B0504020202020204" pitchFamily="34" charset="0"/>
              </a:rPr>
              <a:t>Bilde</a:t>
            </a:r>
            <a:r>
              <a:rPr lang="nb-NO" sz="1200" b="0" i="0">
                <a:solidFill>
                  <a:schemeClr val="tx1"/>
                </a:solidFill>
                <a:latin typeface="Arial Nova Light" panose="020F0302020204030204" pitchFamily="34" charset="0"/>
                <a:cs typeface="Arial Nova Light" panose="020F0302020204030204" pitchFamily="34" charset="0"/>
              </a:rPr>
              <a:t> </a:t>
            </a: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 Light" panose="020B0304020202020204" pitchFamily="34" charset="0"/>
              </a:rPr>
              <a:t>For å sette inn bilde klikk på bildeikonet og velg et bilde. </a:t>
            </a:r>
            <a:r>
              <a:rPr lang="nb-NO" sz="1200" b="0" i="0">
                <a:latin typeface="Arial Nova Light" panose="020B0304020202020204" pitchFamily="34" charset="0"/>
              </a:rPr>
              <a:t>Juster bildet med bildeverktøyet slik at det blir riktig</a:t>
            </a: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sz="1200" b="0" i="0"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latin typeface="Arial Nova Light" panose="020F0302020204030204" pitchFamily="34" charset="0"/>
                <a:cs typeface="Arial Nova Light" panose="020F0302020204030204" pitchFamily="34" charset="0"/>
              </a:rPr>
              <a:t>Se at bildet er skarpt, unngå å trekke i rammene. Juster bildet med bildeverktøyet slik at det blir riktig</a:t>
            </a: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sz="1200" b="0" i="0"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 Light" panose="020F0302020204030204" pitchFamily="34" charset="0"/>
                <a:cs typeface="Arial Nova Light" panose="020F0302020204030204" pitchFamily="34" charset="0"/>
              </a:rPr>
              <a:t>For å justere bildet trykk på «beskjær og fyll-knappen». Unngå å strekke bildet</a:t>
            </a: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sz="1200" b="0" i="0"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latin typeface="Arial Nova Light" panose="020F0302020204030204" pitchFamily="34" charset="0"/>
                <a:cs typeface="Arial Nova Light" panose="020F0302020204030204" pitchFamily="34" charset="0"/>
              </a:rPr>
              <a:t>Bilderettigheter: Det er ikke lov til å kopiere/bruke bilder uten å ha klarert med fotograf/eier av bildet</a:t>
            </a:r>
          </a:p>
          <a:p>
            <a:pPr marL="0" marR="0" lvl="0" indent="0" algn="l" defTabSz="914248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 Light" panose="020B0304020202020204" pitchFamily="34" charset="0"/>
              </a:rPr>
              <a:t>Se eventuelt etter alternativ mal</a:t>
            </a:r>
            <a:endParaRPr lang="nb-NO" sz="1200" b="0" i="0">
              <a:solidFill>
                <a:schemeClr val="tx1"/>
              </a:solidFill>
              <a:latin typeface="Arial Nova" panose="020B0504020202020204" pitchFamily="34" charset="0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nb-NO" sz="1200" b="0" i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nb-NO" sz="1200" b="0" i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pPr marL="214282" indent="-214282">
              <a:buFont typeface="Arial" panose="020B0604020202020204" pitchFamily="34" charset="0"/>
              <a:buChar char="•"/>
            </a:pPr>
            <a:endParaRPr lang="nb-NO" sz="1200" b="0" i="0">
              <a:solidFill>
                <a:schemeClr val="tx1"/>
              </a:solidFill>
              <a:latin typeface="Arial Nova Light" panose="020B0304020202020204" pitchFamily="34" charset="0"/>
            </a:endParaRPr>
          </a:p>
        </p:txBody>
      </p:sp>
      <p:sp>
        <p:nvSpPr>
          <p:cNvPr id="19" name="Slide Number Placeholder 6">
            <a:extLst>
              <a:ext uri="{FF2B5EF4-FFF2-40B4-BE49-F238E27FC236}">
                <a16:creationId xmlns:a16="http://schemas.microsoft.com/office/drawing/2014/main" id="{D02976AE-B2D1-08B6-2536-0B323ED6864B}"/>
              </a:ext>
            </a:extLst>
          </p:cNvPr>
          <p:cNvSpPr txBox="1">
            <a:spLocks/>
          </p:cNvSpPr>
          <p:nvPr userDrawn="1"/>
        </p:nvSpPr>
        <p:spPr>
          <a:xfrm>
            <a:off x="11571297" y="6491385"/>
            <a:ext cx="264293" cy="184666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defPPr>
              <a:defRPr lang="en-US"/>
            </a:defPPr>
            <a:lvl1pPr marL="0" algn="r" defTabSz="914248" rtl="0" eaLnBrk="1" latinLnBrk="0" hangingPunct="1"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124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48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71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95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619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743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866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90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7B102EC-AAEC-484C-8A9B-B15A6B4E7EEA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4" name="Plassholder for bilde 8">
            <a:extLst>
              <a:ext uri="{FF2B5EF4-FFF2-40B4-BE49-F238E27FC236}">
                <a16:creationId xmlns:a16="http://schemas.microsoft.com/office/drawing/2014/main" id="{A5301453-3B20-F9F7-159B-A10080D2E527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8016786" y="1898901"/>
            <a:ext cx="3506877" cy="2026361"/>
          </a:xfrm>
          <a:prstGeom prst="rect">
            <a:avLst/>
          </a:prstGeom>
          <a:noFill/>
        </p:spPr>
        <p:txBody>
          <a:bodyPr lIns="0" tIns="0" rIns="0" bIns="0">
            <a:normAutofit/>
          </a:bodyPr>
          <a:lstStyle>
            <a:lvl1pPr>
              <a:defRPr sz="1350" b="0" i="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</a:defRPr>
            </a:lvl1pPr>
          </a:lstStyle>
          <a:p>
            <a:pPr marL="228562" marR="0" lvl="0" indent="-228562" algn="l" defTabSz="914248" rtl="0" eaLnBrk="1" fontAlgn="auto" latinLnBrk="0" hangingPunct="1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/>
              <a:t>Klikk på ikonet for å legge til et bilde</a:t>
            </a:r>
          </a:p>
          <a:p>
            <a:endParaRPr lang="nb-NO"/>
          </a:p>
        </p:txBody>
      </p:sp>
      <p:sp>
        <p:nvSpPr>
          <p:cNvPr id="5" name="Plassholder for bilde 9">
            <a:extLst>
              <a:ext uri="{FF2B5EF4-FFF2-40B4-BE49-F238E27FC236}">
                <a16:creationId xmlns:a16="http://schemas.microsoft.com/office/drawing/2014/main" id="{9DB5A4C9-48D3-2790-9F5A-B7433FA8A9C9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016788" y="4112179"/>
            <a:ext cx="3506877" cy="2026361"/>
          </a:xfrm>
          <a:prstGeom prst="rect">
            <a:avLst/>
          </a:prstGeom>
          <a:noFill/>
        </p:spPr>
        <p:txBody>
          <a:bodyPr lIns="0" tIns="0" rIns="0" bIns="0">
            <a:normAutofit/>
          </a:bodyPr>
          <a:lstStyle>
            <a:lvl1pPr marL="0" marR="0" indent="0" algn="l" defTabSz="914248" rtl="0" eaLnBrk="1" fontAlgn="auto" latinLnBrk="0" hangingPunct="1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5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</a:defRPr>
            </a:lvl1pPr>
          </a:lstStyle>
          <a:p>
            <a:pPr marL="228562" marR="0" lvl="0" indent="-228562" algn="l" defTabSz="914248" rtl="0" eaLnBrk="1" fontAlgn="auto" latinLnBrk="0" hangingPunct="1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K</a:t>
            </a:r>
            <a:r>
              <a:rPr lang="nb-NO"/>
              <a:t>likk på ikonet for å legge til et bilde</a:t>
            </a:r>
          </a:p>
        </p:txBody>
      </p:sp>
      <p:sp>
        <p:nvSpPr>
          <p:cNvPr id="6" name="Plassholder for tekst 16">
            <a:extLst>
              <a:ext uri="{FF2B5EF4-FFF2-40B4-BE49-F238E27FC236}">
                <a16:creationId xmlns:a16="http://schemas.microsoft.com/office/drawing/2014/main" id="{8489216E-2BBA-DE36-7914-10D5179C8E7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037543" y="3726801"/>
            <a:ext cx="3467969" cy="194613"/>
          </a:xfrm>
          <a:noFill/>
        </p:spPr>
        <p:txBody>
          <a:bodyPr lIns="36000" rIns="36000" anchor="ctr">
            <a:noAutofit/>
          </a:bodyPr>
          <a:lstStyle>
            <a:lvl1pPr marL="0" indent="0">
              <a:buNone/>
              <a:defRPr sz="500" i="0">
                <a:solidFill>
                  <a:schemeClr val="lt1"/>
                </a:solidFill>
                <a:latin typeface="Arial Nova Light" panose="020B0304020202020204" pitchFamily="34" charset="0"/>
              </a:defRPr>
            </a:lvl1pPr>
          </a:lstStyle>
          <a:p>
            <a:pPr lvl="0"/>
            <a:r>
              <a:rPr lang="nb-NO"/>
              <a:t>Foto</a:t>
            </a:r>
          </a:p>
        </p:txBody>
      </p:sp>
      <p:sp>
        <p:nvSpPr>
          <p:cNvPr id="7" name="Plassholder for tekst 16">
            <a:extLst>
              <a:ext uri="{FF2B5EF4-FFF2-40B4-BE49-F238E27FC236}">
                <a16:creationId xmlns:a16="http://schemas.microsoft.com/office/drawing/2014/main" id="{42A8C89C-C356-76FE-9CD5-A28BBB78FC2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037543" y="5937926"/>
            <a:ext cx="3467969" cy="194613"/>
          </a:xfrm>
          <a:noFill/>
        </p:spPr>
        <p:txBody>
          <a:bodyPr lIns="36000" rIns="36000" anchor="ctr">
            <a:noAutofit/>
          </a:bodyPr>
          <a:lstStyle>
            <a:lvl1pPr marL="0" indent="0">
              <a:buNone/>
              <a:defRPr sz="500" i="0">
                <a:solidFill>
                  <a:schemeClr val="lt1"/>
                </a:solidFill>
                <a:latin typeface="Arial Nova Light" panose="020B0304020202020204" pitchFamily="34" charset="0"/>
              </a:defRPr>
            </a:lvl1pPr>
          </a:lstStyle>
          <a:p>
            <a:pPr lvl="0"/>
            <a:r>
              <a:rPr lang="nb-NO"/>
              <a:t>Foto</a:t>
            </a:r>
          </a:p>
        </p:txBody>
      </p:sp>
      <p:cxnSp>
        <p:nvCxnSpPr>
          <p:cNvPr id="8" name="Rett linje 7">
            <a:extLst>
              <a:ext uri="{FF2B5EF4-FFF2-40B4-BE49-F238E27FC236}">
                <a16:creationId xmlns:a16="http://schemas.microsoft.com/office/drawing/2014/main" id="{9C6259AD-6662-8842-81AF-EFC9022C8387}"/>
              </a:ext>
            </a:extLst>
          </p:cNvPr>
          <p:cNvCxnSpPr>
            <a:cxnSpLocks/>
          </p:cNvCxnSpPr>
          <p:nvPr userDrawn="1"/>
        </p:nvCxnSpPr>
        <p:spPr>
          <a:xfrm>
            <a:off x="7848922" y="1892462"/>
            <a:ext cx="0" cy="4254169"/>
          </a:xfrm>
          <a:prstGeom prst="line">
            <a:avLst/>
          </a:prstGeom>
          <a:ln w="25400">
            <a:solidFill>
              <a:schemeClr val="tx1">
                <a:lumMod val="10000"/>
                <a:lumOff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01106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3861">
          <p15:clr>
            <a:srgbClr val="FBAE40"/>
          </p15:clr>
        </p15:guide>
      </p15:sldGuideLst>
    </p:ext>
  </p:extLs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bilder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8">
            <a:extLst>
              <a:ext uri="{FF2B5EF4-FFF2-40B4-BE49-F238E27FC236}">
                <a16:creationId xmlns:a16="http://schemas.microsoft.com/office/drawing/2014/main" id="{146E33A7-3025-4A0E-B379-73E9F440DC9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522000" y="1898901"/>
            <a:ext cx="7002641" cy="4239638"/>
          </a:xfrm>
          <a:noFill/>
        </p:spPr>
        <p:txBody>
          <a:bodyPr>
            <a:noAutofit/>
          </a:bodyPr>
          <a:lstStyle>
            <a:lvl1pPr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0" name="Plassholder for bilde 8">
            <a:extLst>
              <a:ext uri="{FF2B5EF4-FFF2-40B4-BE49-F238E27FC236}">
                <a16:creationId xmlns:a16="http://schemas.microsoft.com/office/drawing/2014/main" id="{72E6455C-3FD8-446C-A2AC-EDCEDCC8CAB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79074" y="1898901"/>
            <a:ext cx="3501321" cy="4239638"/>
          </a:xfrm>
          <a:noFill/>
        </p:spPr>
        <p:txBody>
          <a:bodyPr>
            <a:noAutofit/>
          </a:bodyPr>
          <a:lstStyle>
            <a:lvl1pPr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4" name="Tittel 1">
            <a:extLst>
              <a:ext uri="{FF2B5EF4-FFF2-40B4-BE49-F238E27FC236}">
                <a16:creationId xmlns:a16="http://schemas.microsoft.com/office/drawing/2014/main" id="{A361E4E3-20BF-6441-A392-0939442F2A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4124" y="845605"/>
            <a:ext cx="8664908" cy="438581"/>
          </a:xfrm>
        </p:spPr>
        <p:txBody>
          <a:bodyPr wrap="square" lIns="0" tIns="0" rIns="0" bIns="0" anchor="t">
            <a:noAutofit/>
          </a:bodyPr>
          <a:lstStyle>
            <a:lvl1pPr>
              <a:lnSpc>
                <a:spcPct val="100000"/>
              </a:lnSpc>
              <a:defRPr sz="2850"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tittel, 2 linjer</a:t>
            </a:r>
          </a:p>
        </p:txBody>
      </p:sp>
      <p:sp>
        <p:nvSpPr>
          <p:cNvPr id="17" name="Plassholder for tekst 7">
            <a:extLst>
              <a:ext uri="{FF2B5EF4-FFF2-40B4-BE49-F238E27FC236}">
                <a16:creationId xmlns:a16="http://schemas.microsoft.com/office/drawing/2014/main" id="{6EBF5101-9AFC-9B46-B6AF-5C0BD147601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8697" y="307552"/>
            <a:ext cx="6028656" cy="207413"/>
          </a:xfrm>
        </p:spPr>
        <p:txBody>
          <a:bodyPr>
            <a:noAutofit/>
          </a:bodyPr>
          <a:lstStyle>
            <a:lvl1pPr marL="0" indent="0">
              <a:buNone/>
              <a:defRPr sz="1350" b="0">
                <a:solidFill>
                  <a:srgbClr val="878787"/>
                </a:solidFill>
              </a:defRPr>
            </a:lvl1pPr>
          </a:lstStyle>
          <a:p>
            <a:pPr lvl="0"/>
            <a:r>
              <a:rPr lang="nb-NO"/>
              <a:t>Emne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A9DFB2F-F896-23A5-0804-8DD4C0788DF5}"/>
              </a:ext>
            </a:extLst>
          </p:cNvPr>
          <p:cNvSpPr>
            <a:spLocks noGrp="1"/>
          </p:cNvSpPr>
          <p:nvPr>
            <p:ph type="dt" sz="half" idx="35"/>
          </p:nvPr>
        </p:nvSpPr>
        <p:spPr/>
        <p:txBody>
          <a:bodyPr/>
          <a:lstStyle/>
          <a:p>
            <a:fld id="{BC25EA47-3AAA-EA40-8EB6-87E2080BEB16}" type="datetime1">
              <a:rPr lang="nb-NO" smtClean="0"/>
              <a:t>17.02.2025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CA35F2-5354-41B5-02A2-D844890CF163}"/>
              </a:ext>
            </a:extLst>
          </p:cNvPr>
          <p:cNvSpPr>
            <a:spLocks noGrp="1"/>
          </p:cNvSpPr>
          <p:nvPr>
            <p:ph type="ftr" sz="quarter" idx="36"/>
          </p:nvPr>
        </p:nvSpPr>
        <p:spPr>
          <a:xfrm>
            <a:off x="674124" y="6479747"/>
            <a:ext cx="9069001" cy="207749"/>
          </a:xfrm>
          <a:prstGeom prst="rect">
            <a:avLst/>
          </a:prstGeom>
        </p:spPr>
        <p:txBody>
          <a:bodyPr/>
          <a:lstStyle/>
          <a:p>
            <a:pPr algn="l"/>
            <a:endParaRPr lang="nb-NO"/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5EA1FF54-66DA-F8C8-6BCE-E91D0012FE97}"/>
              </a:ext>
            </a:extLst>
          </p:cNvPr>
          <p:cNvSpPr/>
          <p:nvPr userDrawn="1"/>
        </p:nvSpPr>
        <p:spPr>
          <a:xfrm>
            <a:off x="12386178" y="0"/>
            <a:ext cx="4248192" cy="446789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lvl="0"/>
            <a:r>
              <a:rPr lang="nb-NO" sz="1200" b="0"/>
              <a:t>Tittel og bilde</a:t>
            </a: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 Light" panose="020F0302020204030204" pitchFamily="34" charset="0"/>
                <a:cs typeface="Arial Nova Light" panose="020F0302020204030204" pitchFamily="34" charset="0"/>
              </a:rPr>
              <a:t>Bruk kort og presis tittel. En tittel skal ikke overstige to linjer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nb-NO" sz="1200" b="0" i="0">
              <a:solidFill>
                <a:schemeClr val="tx1"/>
              </a:solidFill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b-NO" sz="1200" b="0" i="0">
                <a:solidFill>
                  <a:schemeClr val="tx1"/>
                </a:solidFill>
                <a:latin typeface="Arial Nova Light" panose="020F0302020204030204" pitchFamily="34" charset="0"/>
                <a:cs typeface="Arial Nova Light" panose="020F0302020204030204" pitchFamily="34" charset="0"/>
              </a:rPr>
              <a:t>Tekstfargen i NHOs presentasjoner er blå, sort og hvit – følg malen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nb-NO" sz="1200" b="0" i="0">
              <a:solidFill>
                <a:schemeClr val="tx1"/>
              </a:solidFill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b-NO" sz="1200" b="0" i="0">
                <a:solidFill>
                  <a:schemeClr val="tx1"/>
                </a:solidFill>
                <a:latin typeface="Arial Nova Light" panose="020F0302020204030204" pitchFamily="34" charset="0"/>
                <a:cs typeface="Arial Nova Light" panose="020F0302020204030204" pitchFamily="34" charset="0"/>
              </a:rPr>
              <a:t>Sekundærfarger skal kun benyttes i figurer og ikoner. Fargene finner du som egendefinerte farger i figurfyll eller figuromriss</a:t>
            </a:r>
          </a:p>
          <a:p>
            <a:pPr marL="0" marR="0" lvl="0" indent="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sz="1200" b="0" i="0">
              <a:solidFill>
                <a:schemeClr val="tx1"/>
              </a:solidFill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0" marR="0" lvl="0" indent="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" panose="020B0504020202020204" pitchFamily="34" charset="0"/>
              </a:rPr>
              <a:t>Bilde</a:t>
            </a:r>
            <a:r>
              <a:rPr lang="nb-NO" sz="1200" b="0" i="0">
                <a:solidFill>
                  <a:schemeClr val="tx1"/>
                </a:solidFill>
                <a:latin typeface="Arial Nova Light" panose="020F0302020204030204" pitchFamily="34" charset="0"/>
                <a:cs typeface="Arial Nova Light" panose="020F0302020204030204" pitchFamily="34" charset="0"/>
              </a:rPr>
              <a:t> </a:t>
            </a: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 Light" panose="020B0304020202020204" pitchFamily="34" charset="0"/>
              </a:rPr>
              <a:t>For å sette inn bilde klikk på bildeikonet og velg et bilde. </a:t>
            </a:r>
            <a:r>
              <a:rPr lang="nb-NO" sz="1200" b="0" i="0">
                <a:latin typeface="Arial Nova Light" panose="020B0304020202020204" pitchFamily="34" charset="0"/>
              </a:rPr>
              <a:t>Juster bildet med bildeverktøyet slik at det blir riktig</a:t>
            </a: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sz="1200" b="0" i="0"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latin typeface="Arial Nova Light" panose="020F0302020204030204" pitchFamily="34" charset="0"/>
                <a:cs typeface="Arial Nova Light" panose="020F0302020204030204" pitchFamily="34" charset="0"/>
              </a:rPr>
              <a:t>Se at bildet er skarpt, unngå å trekke i rammene. Juster bildet med bildeverktøyet slik at det blir riktig</a:t>
            </a: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sz="1200" b="0" i="0"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 Light" panose="020F0302020204030204" pitchFamily="34" charset="0"/>
                <a:cs typeface="Arial Nova Light" panose="020F0302020204030204" pitchFamily="34" charset="0"/>
              </a:rPr>
              <a:t>For å justere bildet trykk på «beskjær og fyll-knappen». Unngå å strekke bildet</a:t>
            </a: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sz="1200" b="0" i="0"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latin typeface="Arial Nova Light" panose="020F0302020204030204" pitchFamily="34" charset="0"/>
                <a:cs typeface="Arial Nova Light" panose="020F0302020204030204" pitchFamily="34" charset="0"/>
              </a:rPr>
              <a:t>Bilderettigheter: Det er ikke lov til å kopiere/bruke bilder uten å ha klarert med fotograf/eier av bildet</a:t>
            </a:r>
          </a:p>
          <a:p>
            <a:pPr marL="0" marR="0" lvl="0" indent="0" algn="l" defTabSz="914248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 Light" panose="020B0304020202020204" pitchFamily="34" charset="0"/>
              </a:rPr>
              <a:t>Se eventuelt etter alternativ mal</a:t>
            </a:r>
            <a:endParaRPr lang="nb-NO" sz="1200" b="0" i="0">
              <a:solidFill>
                <a:schemeClr val="tx1"/>
              </a:solidFill>
              <a:latin typeface="Arial Nova" panose="020B0504020202020204" pitchFamily="34" charset="0"/>
            </a:endParaRPr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7BC3A462-D289-80A8-7F72-FF440AA9D316}"/>
              </a:ext>
            </a:extLst>
          </p:cNvPr>
          <p:cNvSpPr txBox="1">
            <a:spLocks/>
          </p:cNvSpPr>
          <p:nvPr userDrawn="1"/>
        </p:nvSpPr>
        <p:spPr>
          <a:xfrm>
            <a:off x="11571297" y="6491385"/>
            <a:ext cx="264293" cy="184666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defPPr>
              <a:defRPr lang="en-US"/>
            </a:defPPr>
            <a:lvl1pPr marL="0" algn="r" defTabSz="914248" rtl="0" eaLnBrk="1" latinLnBrk="0" hangingPunct="1"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124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48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71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95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619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743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866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90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7B102EC-AAEC-484C-8A9B-B15A6B4E7EEA}" type="slidenum">
              <a:rPr lang="nb-NO" smtClean="0"/>
              <a:pPr/>
              <a:t>‹#›</a:t>
            </a:fld>
            <a:endParaRPr lang="nb-NO"/>
          </a:p>
        </p:txBody>
      </p:sp>
      <p:cxnSp>
        <p:nvCxnSpPr>
          <p:cNvPr id="13" name="Rett linje 12">
            <a:extLst>
              <a:ext uri="{FF2B5EF4-FFF2-40B4-BE49-F238E27FC236}">
                <a16:creationId xmlns:a16="http://schemas.microsoft.com/office/drawing/2014/main" id="{070503DE-7B30-6E98-DBFA-ECD7F96C82CC}"/>
              </a:ext>
            </a:extLst>
          </p:cNvPr>
          <p:cNvCxnSpPr>
            <a:cxnSpLocks/>
          </p:cNvCxnSpPr>
          <p:nvPr userDrawn="1"/>
        </p:nvCxnSpPr>
        <p:spPr>
          <a:xfrm>
            <a:off x="4347613" y="1892462"/>
            <a:ext cx="0" cy="4254169"/>
          </a:xfrm>
          <a:prstGeom prst="line">
            <a:avLst/>
          </a:prstGeom>
          <a:ln w="25400">
            <a:solidFill>
              <a:schemeClr val="tx1">
                <a:lumMod val="10000"/>
                <a:lumOff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84990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3861">
          <p15:clr>
            <a:srgbClr val="FBAE40"/>
          </p15:clr>
        </p15:guide>
      </p15:sldGuideLst>
    </p:ext>
  </p:extLs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3 kolo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ssholder for tekst 1">
            <a:extLst>
              <a:ext uri="{FF2B5EF4-FFF2-40B4-BE49-F238E27FC236}">
                <a16:creationId xmlns:a16="http://schemas.microsoft.com/office/drawing/2014/main" id="{82FC2748-6922-41AD-B0D0-A85D804C35F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79075" y="1901599"/>
            <a:ext cx="10843861" cy="4239638"/>
          </a:xfrm>
          <a:prstGeom prst="rect">
            <a:avLst/>
          </a:prstGeom>
          <a:noFill/>
        </p:spPr>
        <p:txBody>
          <a:bodyPr lIns="0" tIns="0" rIns="0" bIns="0" numCol="3" spcCol="360000">
            <a:noAutofit/>
          </a:bodyPr>
          <a:lstStyle>
            <a:lvl1pPr marL="0" marR="0" indent="0" algn="l" defTabSz="914248" rtl="0" eaLnBrk="1" fontAlgn="auto" latinLnBrk="0" hangingPunct="1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 u="none" cap="none">
                <a:solidFill>
                  <a:schemeClr val="tx1"/>
                </a:solidFill>
                <a:latin typeface="+mn-lt"/>
              </a:defRPr>
            </a:lvl1pPr>
            <a:lvl2pPr>
              <a:defRPr sz="1350">
                <a:solidFill>
                  <a:schemeClr val="tx1"/>
                </a:solidFill>
              </a:defRPr>
            </a:lvl2pPr>
            <a:lvl3pPr>
              <a:defRPr sz="1275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marL="0" marR="0" lvl="0" indent="0" algn="l" defTabSz="914248" rtl="0" eaLnBrk="1" fontAlgn="auto" latinLnBrk="0" hangingPunct="1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for å skrive tekst i malen 3 spalter</a:t>
            </a:r>
          </a:p>
        </p:txBody>
      </p:sp>
      <p:sp>
        <p:nvSpPr>
          <p:cNvPr id="12" name="Tittel 1">
            <a:extLst>
              <a:ext uri="{FF2B5EF4-FFF2-40B4-BE49-F238E27FC236}">
                <a16:creationId xmlns:a16="http://schemas.microsoft.com/office/drawing/2014/main" id="{C7C32EE0-264B-614E-80D6-44509E2488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4124" y="845605"/>
            <a:ext cx="8664908" cy="438581"/>
          </a:xfrm>
        </p:spPr>
        <p:txBody>
          <a:bodyPr wrap="square" lIns="0" tIns="0" rIns="0" bIns="0" anchor="t">
            <a:noAutofit/>
          </a:bodyPr>
          <a:lstStyle>
            <a:lvl1pPr>
              <a:lnSpc>
                <a:spcPct val="100000"/>
              </a:lnSpc>
              <a:defRPr sz="2850"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tittel, 2 linjer</a:t>
            </a:r>
          </a:p>
        </p:txBody>
      </p:sp>
      <p:sp>
        <p:nvSpPr>
          <p:cNvPr id="16" name="Plassholder for tekst 7">
            <a:extLst>
              <a:ext uri="{FF2B5EF4-FFF2-40B4-BE49-F238E27FC236}">
                <a16:creationId xmlns:a16="http://schemas.microsoft.com/office/drawing/2014/main" id="{FDA11BB6-B5FE-F04C-A629-B2CCE108208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8697" y="307552"/>
            <a:ext cx="6028656" cy="207413"/>
          </a:xfrm>
        </p:spPr>
        <p:txBody>
          <a:bodyPr>
            <a:noAutofit/>
          </a:bodyPr>
          <a:lstStyle>
            <a:lvl1pPr marL="0" indent="0">
              <a:buNone/>
              <a:defRPr sz="1350" b="0">
                <a:solidFill>
                  <a:srgbClr val="878787"/>
                </a:solidFill>
              </a:defRPr>
            </a:lvl1pPr>
          </a:lstStyle>
          <a:p>
            <a:pPr lvl="0"/>
            <a:r>
              <a:rPr lang="nb-NO"/>
              <a:t>Emne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B46B55-B606-6DBC-EC4E-84FB6DBA2E49}"/>
              </a:ext>
            </a:extLst>
          </p:cNvPr>
          <p:cNvSpPr>
            <a:spLocks noGrp="1"/>
          </p:cNvSpPr>
          <p:nvPr>
            <p:ph type="dt" sz="half" idx="35"/>
          </p:nvPr>
        </p:nvSpPr>
        <p:spPr/>
        <p:txBody>
          <a:bodyPr/>
          <a:lstStyle/>
          <a:p>
            <a:fld id="{4AEACB32-7381-7842-AB4C-C73663F801B2}" type="datetime1">
              <a:rPr lang="nb-NO" smtClean="0"/>
              <a:t>17.02.2025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226202-4028-6941-2F69-6B4679743D93}"/>
              </a:ext>
            </a:extLst>
          </p:cNvPr>
          <p:cNvSpPr>
            <a:spLocks noGrp="1"/>
          </p:cNvSpPr>
          <p:nvPr>
            <p:ph type="ftr" sz="quarter" idx="36"/>
          </p:nvPr>
        </p:nvSpPr>
        <p:spPr>
          <a:xfrm>
            <a:off x="674124" y="6479747"/>
            <a:ext cx="9069001" cy="207749"/>
          </a:xfrm>
          <a:prstGeom prst="rect">
            <a:avLst/>
          </a:prstGeom>
        </p:spPr>
        <p:txBody>
          <a:bodyPr/>
          <a:lstStyle/>
          <a:p>
            <a:pPr algn="l"/>
            <a:endParaRPr lang="nb-NO"/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DDBBCB42-BF13-770E-45B7-CD48DB2F795C}"/>
              </a:ext>
            </a:extLst>
          </p:cNvPr>
          <p:cNvSpPr/>
          <p:nvPr userDrawn="1"/>
        </p:nvSpPr>
        <p:spPr>
          <a:xfrm>
            <a:off x="12406951" y="1"/>
            <a:ext cx="309519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nb-NO" sz="1200"/>
              <a:t>Til deg som skriver mye:</a:t>
            </a:r>
          </a:p>
          <a:p>
            <a:pPr lvl="0"/>
            <a:endParaRPr lang="nb-NO" sz="1200"/>
          </a:p>
          <a:p>
            <a:pPr lvl="0"/>
            <a:r>
              <a:rPr lang="nb-NO" sz="1200"/>
              <a:t>Tekstmal 3 spalter</a:t>
            </a: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 Light" panose="020B0304020202020204" pitchFamily="34" charset="0"/>
              </a:rPr>
              <a:t>Bruk kort og presis tittel. En tittel skal ikke overstige to linjer</a:t>
            </a:r>
            <a:endParaRPr lang="nb-NO" sz="1200"/>
          </a:p>
          <a:p>
            <a:pPr lvl="0"/>
            <a:endParaRPr lang="nb-NO" sz="1200" b="0" i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nb-NO" sz="1200" b="0" i="0">
                <a:solidFill>
                  <a:schemeClr val="tx1"/>
                </a:solidFill>
                <a:latin typeface="Arial Nova" panose="020B0504020202020204" pitchFamily="34" charset="0"/>
              </a:rPr>
              <a:t>Farger</a:t>
            </a:r>
            <a:endParaRPr lang="nb-NO" sz="1200" b="0" i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200" b="0" i="0">
                <a:solidFill>
                  <a:schemeClr val="tx1"/>
                </a:solidFill>
                <a:latin typeface="Arial Nova Light" panose="020B0304020202020204" pitchFamily="34" charset="0"/>
              </a:rPr>
              <a:t>Tekstfargen i NHOs presentasjoner  er blå, sort og hvit – følg malen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b-NO" sz="1200" b="0" i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nb-NO" sz="1200" b="0" i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pPr marL="0" marR="0" lvl="0" indent="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 Light" panose="020B0304020202020204" pitchFamily="34" charset="0"/>
              </a:rPr>
              <a:t>Se etter alternativ mal</a:t>
            </a:r>
          </a:p>
        </p:txBody>
      </p:sp>
      <p:sp>
        <p:nvSpPr>
          <p:cNvPr id="17" name="Slide Number Placeholder 6">
            <a:extLst>
              <a:ext uri="{FF2B5EF4-FFF2-40B4-BE49-F238E27FC236}">
                <a16:creationId xmlns:a16="http://schemas.microsoft.com/office/drawing/2014/main" id="{8307E7D9-A0C9-875B-026A-C7D33DD9AB00}"/>
              </a:ext>
            </a:extLst>
          </p:cNvPr>
          <p:cNvSpPr txBox="1">
            <a:spLocks/>
          </p:cNvSpPr>
          <p:nvPr userDrawn="1"/>
        </p:nvSpPr>
        <p:spPr>
          <a:xfrm>
            <a:off x="11571297" y="6491385"/>
            <a:ext cx="264293" cy="184666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defPPr>
              <a:defRPr lang="en-US"/>
            </a:defPPr>
            <a:lvl1pPr marL="0" algn="r" defTabSz="914248" rtl="0" eaLnBrk="1" latinLnBrk="0" hangingPunct="1"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124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48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71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95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619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743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866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90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7B102EC-AAEC-484C-8A9B-B15A6B4E7EEA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7679556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6 tekstbok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tel 1">
            <a:extLst>
              <a:ext uri="{FF2B5EF4-FFF2-40B4-BE49-F238E27FC236}">
                <a16:creationId xmlns:a16="http://schemas.microsoft.com/office/drawing/2014/main" id="{A699C40F-9E41-4542-9B11-796A86AD26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4124" y="845605"/>
            <a:ext cx="8664908" cy="438581"/>
          </a:xfrm>
        </p:spPr>
        <p:txBody>
          <a:bodyPr wrap="square" lIns="0" tIns="0" rIns="0" bIns="0" anchor="t">
            <a:noAutofit/>
          </a:bodyPr>
          <a:lstStyle>
            <a:lvl1pPr>
              <a:lnSpc>
                <a:spcPct val="100000"/>
              </a:lnSpc>
              <a:defRPr sz="2850"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tittel, 2 linjer</a:t>
            </a:r>
          </a:p>
        </p:txBody>
      </p:sp>
      <p:sp>
        <p:nvSpPr>
          <p:cNvPr id="21" name="Plassholder for tekst 7">
            <a:extLst>
              <a:ext uri="{FF2B5EF4-FFF2-40B4-BE49-F238E27FC236}">
                <a16:creationId xmlns:a16="http://schemas.microsoft.com/office/drawing/2014/main" id="{622C2CC7-5B68-7042-8890-38990784BA5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8697" y="307552"/>
            <a:ext cx="6028656" cy="207413"/>
          </a:xfrm>
        </p:spPr>
        <p:txBody>
          <a:bodyPr>
            <a:noAutofit/>
          </a:bodyPr>
          <a:lstStyle>
            <a:lvl1pPr marL="0" indent="0">
              <a:buNone/>
              <a:defRPr sz="1350" b="0">
                <a:solidFill>
                  <a:srgbClr val="878787"/>
                </a:solidFill>
              </a:defRPr>
            </a:lvl1pPr>
          </a:lstStyle>
          <a:p>
            <a:pPr lvl="0"/>
            <a:r>
              <a:rPr lang="nb-NO"/>
              <a:t>Emne</a:t>
            </a:r>
          </a:p>
        </p:txBody>
      </p:sp>
      <p:sp>
        <p:nvSpPr>
          <p:cNvPr id="29" name="Plassholder for tekst 2">
            <a:extLst>
              <a:ext uri="{FF2B5EF4-FFF2-40B4-BE49-F238E27FC236}">
                <a16:creationId xmlns:a16="http://schemas.microsoft.com/office/drawing/2014/main" id="{CD0A4FA6-B1EE-FC4A-955F-FCA1CBBB8E03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4434855" y="1883586"/>
            <a:ext cx="3360495" cy="202636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Tx/>
              <a:buFontTx/>
              <a:buNone/>
              <a:defRPr sz="1400" b="0" i="0" u="none" cap="none">
                <a:solidFill>
                  <a:schemeClr val="tx1"/>
                </a:solidFill>
                <a:latin typeface="+mn-lt"/>
              </a:defRPr>
            </a:lvl1pPr>
            <a:lvl2pPr marL="457124" indent="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Tx/>
              <a:buFontTx/>
              <a:buNone/>
              <a:defRPr sz="1500" b="0" i="0" u="none" cap="none">
                <a:solidFill>
                  <a:schemeClr val="tx1"/>
                </a:solidFill>
                <a:latin typeface="+mn-lt"/>
              </a:defRPr>
            </a:lvl2pPr>
            <a:lvl3pPr marL="914248" indent="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Tx/>
              <a:buFontTx/>
              <a:buNone/>
              <a:defRPr sz="1500" b="0" i="0" u="none" cap="none">
                <a:solidFill>
                  <a:schemeClr val="tx1"/>
                </a:solidFill>
                <a:latin typeface="+mn-lt"/>
              </a:defRPr>
            </a:lvl3pPr>
            <a:lvl4pPr marL="1371371" indent="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Tx/>
              <a:buFontTx/>
              <a:buNone/>
              <a:defRPr sz="1425" b="0" i="0" u="none" cap="none">
                <a:solidFill>
                  <a:schemeClr val="tx1"/>
                </a:solidFill>
                <a:latin typeface="+mn-lt"/>
              </a:defRPr>
            </a:lvl4pPr>
            <a:lvl5pPr marL="1828495" indent="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Tx/>
              <a:buFontTx/>
              <a:buNone/>
              <a:defRPr sz="1425" b="0" i="0" u="none" cap="none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nb-NO"/>
              <a:t>Klikk for å skrive tekst i malen</a:t>
            </a:r>
          </a:p>
        </p:txBody>
      </p:sp>
      <p:sp>
        <p:nvSpPr>
          <p:cNvPr id="31" name="Plassholder for tekst 2">
            <a:extLst>
              <a:ext uri="{FF2B5EF4-FFF2-40B4-BE49-F238E27FC236}">
                <a16:creationId xmlns:a16="http://schemas.microsoft.com/office/drawing/2014/main" id="{CBAD0B02-464E-5145-A2A7-326FF29E71B7}"/>
              </a:ext>
            </a:extLst>
          </p:cNvPr>
          <p:cNvSpPr>
            <a:spLocks noGrp="1"/>
          </p:cNvSpPr>
          <p:nvPr>
            <p:ph type="body" sz="quarter" idx="75" hasCustomPrompt="1"/>
          </p:nvPr>
        </p:nvSpPr>
        <p:spPr>
          <a:xfrm>
            <a:off x="4430729" y="4131547"/>
            <a:ext cx="3360438" cy="202636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Tx/>
              <a:buFontTx/>
              <a:buNone/>
              <a:defRPr sz="1400" b="0" i="0" u="none" cap="none">
                <a:solidFill>
                  <a:schemeClr val="tx1"/>
                </a:solidFill>
                <a:latin typeface="+mn-lt"/>
              </a:defRPr>
            </a:lvl1pPr>
            <a:lvl2pPr marL="457124" indent="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Tx/>
              <a:buFontTx/>
              <a:buNone/>
              <a:defRPr sz="1500" b="0" i="0" u="none" cap="none">
                <a:solidFill>
                  <a:schemeClr val="tx1"/>
                </a:solidFill>
                <a:latin typeface="+mn-lt"/>
              </a:defRPr>
            </a:lvl2pPr>
            <a:lvl3pPr marL="914248" indent="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Tx/>
              <a:buFontTx/>
              <a:buNone/>
              <a:defRPr sz="1500" b="0" i="0" u="none" cap="none">
                <a:solidFill>
                  <a:schemeClr val="tx1"/>
                </a:solidFill>
                <a:latin typeface="+mn-lt"/>
              </a:defRPr>
            </a:lvl3pPr>
            <a:lvl4pPr marL="1371371" indent="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Tx/>
              <a:buFontTx/>
              <a:buNone/>
              <a:defRPr sz="1425" b="0" i="0" u="none" cap="none">
                <a:solidFill>
                  <a:schemeClr val="tx1"/>
                </a:solidFill>
                <a:latin typeface="+mn-lt"/>
              </a:defRPr>
            </a:lvl4pPr>
            <a:lvl5pPr marL="1828495" indent="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Tx/>
              <a:buFontTx/>
              <a:buNone/>
              <a:defRPr sz="1425" b="0" i="0" u="none" cap="none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nb-NO"/>
              <a:t>Klikk for å skrive tekst i malen</a:t>
            </a:r>
          </a:p>
        </p:txBody>
      </p:sp>
      <p:sp>
        <p:nvSpPr>
          <p:cNvPr id="36" name="Plassholder for tekst 2">
            <a:extLst>
              <a:ext uri="{FF2B5EF4-FFF2-40B4-BE49-F238E27FC236}">
                <a16:creationId xmlns:a16="http://schemas.microsoft.com/office/drawing/2014/main" id="{744271C6-C37E-5449-A864-93A708A32D11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>
          <a:xfrm>
            <a:off x="8165509" y="1883586"/>
            <a:ext cx="3349117" cy="202636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Tx/>
              <a:buFontTx/>
              <a:buNone/>
              <a:defRPr sz="1400" b="0" i="0" u="none" cap="none">
                <a:solidFill>
                  <a:schemeClr val="tx1"/>
                </a:solidFill>
                <a:latin typeface="+mn-lt"/>
              </a:defRPr>
            </a:lvl1pPr>
            <a:lvl2pPr marL="457124" indent="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Tx/>
              <a:buFontTx/>
              <a:buNone/>
              <a:defRPr sz="1500" b="0" i="0" u="none" cap="none">
                <a:solidFill>
                  <a:schemeClr val="tx1"/>
                </a:solidFill>
                <a:latin typeface="+mn-lt"/>
              </a:defRPr>
            </a:lvl2pPr>
            <a:lvl3pPr marL="914248" indent="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Tx/>
              <a:buFontTx/>
              <a:buNone/>
              <a:defRPr sz="1500" b="0" i="0" u="none" cap="none">
                <a:solidFill>
                  <a:schemeClr val="tx1"/>
                </a:solidFill>
                <a:latin typeface="+mn-lt"/>
              </a:defRPr>
            </a:lvl3pPr>
            <a:lvl4pPr marL="1371371" indent="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Tx/>
              <a:buFontTx/>
              <a:buNone/>
              <a:defRPr sz="1425" b="0" i="0" u="none" cap="none">
                <a:solidFill>
                  <a:schemeClr val="tx1"/>
                </a:solidFill>
                <a:latin typeface="+mn-lt"/>
              </a:defRPr>
            </a:lvl4pPr>
            <a:lvl5pPr marL="1828495" indent="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Tx/>
              <a:buFontTx/>
              <a:buNone/>
              <a:defRPr sz="1425" b="0" i="0" u="none" cap="none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nb-NO"/>
              <a:t>Klikk for å skrive tekst i malen</a:t>
            </a:r>
          </a:p>
        </p:txBody>
      </p:sp>
      <p:sp>
        <p:nvSpPr>
          <p:cNvPr id="37" name="Plassholder for tekst 2">
            <a:extLst>
              <a:ext uri="{FF2B5EF4-FFF2-40B4-BE49-F238E27FC236}">
                <a16:creationId xmlns:a16="http://schemas.microsoft.com/office/drawing/2014/main" id="{A757B445-30DF-1E46-B048-CF977A5BB196}"/>
              </a:ext>
            </a:extLst>
          </p:cNvPr>
          <p:cNvSpPr>
            <a:spLocks noGrp="1"/>
          </p:cNvSpPr>
          <p:nvPr>
            <p:ph type="body" sz="quarter" idx="77" hasCustomPrompt="1"/>
          </p:nvPr>
        </p:nvSpPr>
        <p:spPr>
          <a:xfrm>
            <a:off x="8165509" y="4131547"/>
            <a:ext cx="3349060" cy="202636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Tx/>
              <a:buFontTx/>
              <a:buNone/>
              <a:defRPr sz="1400" b="0" i="0" u="none" cap="none">
                <a:solidFill>
                  <a:schemeClr val="tx1"/>
                </a:solidFill>
                <a:latin typeface="+mn-lt"/>
              </a:defRPr>
            </a:lvl1pPr>
            <a:lvl2pPr marL="457124" indent="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Tx/>
              <a:buFontTx/>
              <a:buNone/>
              <a:defRPr sz="1500" b="0" i="0" u="none" cap="none">
                <a:solidFill>
                  <a:schemeClr val="tx1"/>
                </a:solidFill>
                <a:latin typeface="+mn-lt"/>
              </a:defRPr>
            </a:lvl2pPr>
            <a:lvl3pPr marL="914248" indent="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Tx/>
              <a:buFontTx/>
              <a:buNone/>
              <a:defRPr sz="1500" b="0" i="0" u="none" cap="none">
                <a:solidFill>
                  <a:schemeClr val="tx1"/>
                </a:solidFill>
                <a:latin typeface="+mn-lt"/>
              </a:defRPr>
            </a:lvl3pPr>
            <a:lvl4pPr marL="1371371" indent="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Tx/>
              <a:buFontTx/>
              <a:buNone/>
              <a:defRPr sz="1425" b="0" i="0" u="none" cap="none">
                <a:solidFill>
                  <a:schemeClr val="tx1"/>
                </a:solidFill>
                <a:latin typeface="+mn-lt"/>
              </a:defRPr>
            </a:lvl4pPr>
            <a:lvl5pPr marL="1828495" indent="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Tx/>
              <a:buFontTx/>
              <a:buNone/>
              <a:defRPr sz="1425" b="0" i="0" u="none" cap="none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nb-NO"/>
              <a:t>Klikk for å skrive tekst i malen</a:t>
            </a:r>
          </a:p>
        </p:txBody>
      </p:sp>
      <p:sp>
        <p:nvSpPr>
          <p:cNvPr id="40" name="Plassholder for tekst 2">
            <a:extLst>
              <a:ext uri="{FF2B5EF4-FFF2-40B4-BE49-F238E27FC236}">
                <a16:creationId xmlns:a16="http://schemas.microsoft.com/office/drawing/2014/main" id="{8A6F974E-D447-4748-99EF-0A7BD46A5ABC}"/>
              </a:ext>
            </a:extLst>
          </p:cNvPr>
          <p:cNvSpPr>
            <a:spLocks noGrp="1"/>
          </p:cNvSpPr>
          <p:nvPr>
            <p:ph type="body" sz="quarter" idx="78" hasCustomPrompt="1"/>
          </p:nvPr>
        </p:nvSpPr>
        <p:spPr>
          <a:xfrm>
            <a:off x="674125" y="1883586"/>
            <a:ext cx="3386446" cy="202636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Tx/>
              <a:buFontTx/>
              <a:buNone/>
              <a:defRPr sz="1400" b="0" i="0" u="none" cap="none">
                <a:solidFill>
                  <a:schemeClr val="tx1"/>
                </a:solidFill>
                <a:latin typeface="+mn-lt"/>
              </a:defRPr>
            </a:lvl1pPr>
            <a:lvl2pPr marL="457124" indent="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Tx/>
              <a:buFontTx/>
              <a:buNone/>
              <a:defRPr sz="1500" b="0" i="0" u="none" cap="none">
                <a:solidFill>
                  <a:schemeClr val="tx1"/>
                </a:solidFill>
                <a:latin typeface="+mn-lt"/>
              </a:defRPr>
            </a:lvl2pPr>
            <a:lvl3pPr marL="914248" indent="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Tx/>
              <a:buFontTx/>
              <a:buNone/>
              <a:defRPr sz="1500" b="0" i="0" u="none" cap="none">
                <a:solidFill>
                  <a:schemeClr val="tx1"/>
                </a:solidFill>
                <a:latin typeface="+mn-lt"/>
              </a:defRPr>
            </a:lvl3pPr>
            <a:lvl4pPr marL="1371371" indent="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Tx/>
              <a:buFontTx/>
              <a:buNone/>
              <a:defRPr sz="1425" b="0" i="0" u="none" cap="none">
                <a:solidFill>
                  <a:schemeClr val="tx1"/>
                </a:solidFill>
                <a:latin typeface="+mn-lt"/>
              </a:defRPr>
            </a:lvl4pPr>
            <a:lvl5pPr marL="1828495" indent="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Tx/>
              <a:buFontTx/>
              <a:buNone/>
              <a:defRPr sz="1425" b="0" i="0" u="none" cap="none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nb-NO"/>
              <a:t>Klikk for å skrive tekst i malen</a:t>
            </a:r>
          </a:p>
        </p:txBody>
      </p:sp>
      <p:sp>
        <p:nvSpPr>
          <p:cNvPr id="41" name="Plassholder for tekst 2">
            <a:extLst>
              <a:ext uri="{FF2B5EF4-FFF2-40B4-BE49-F238E27FC236}">
                <a16:creationId xmlns:a16="http://schemas.microsoft.com/office/drawing/2014/main" id="{94B509FE-AD3F-EB4E-9022-D5554464D249}"/>
              </a:ext>
            </a:extLst>
          </p:cNvPr>
          <p:cNvSpPr>
            <a:spLocks noGrp="1"/>
          </p:cNvSpPr>
          <p:nvPr>
            <p:ph type="body" sz="quarter" idx="79" hasCustomPrompt="1"/>
          </p:nvPr>
        </p:nvSpPr>
        <p:spPr>
          <a:xfrm>
            <a:off x="674124" y="4131547"/>
            <a:ext cx="3366965" cy="202636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Tx/>
              <a:buFontTx/>
              <a:buNone/>
              <a:defRPr sz="1400" b="0" i="0" u="none" cap="none">
                <a:solidFill>
                  <a:schemeClr val="tx1"/>
                </a:solidFill>
                <a:latin typeface="+mn-lt"/>
              </a:defRPr>
            </a:lvl1pPr>
            <a:lvl2pPr marL="457124" indent="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Tx/>
              <a:buFontTx/>
              <a:buNone/>
              <a:defRPr sz="1500" b="0" i="0" u="none" cap="none">
                <a:solidFill>
                  <a:schemeClr val="tx1"/>
                </a:solidFill>
                <a:latin typeface="+mn-lt"/>
              </a:defRPr>
            </a:lvl2pPr>
            <a:lvl3pPr marL="914248" indent="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Tx/>
              <a:buFontTx/>
              <a:buNone/>
              <a:defRPr sz="1500" b="0" i="0" u="none" cap="none">
                <a:solidFill>
                  <a:schemeClr val="tx1"/>
                </a:solidFill>
                <a:latin typeface="+mn-lt"/>
              </a:defRPr>
            </a:lvl3pPr>
            <a:lvl4pPr marL="1371371" indent="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Tx/>
              <a:buFontTx/>
              <a:buNone/>
              <a:defRPr sz="1425" b="0" i="0" u="none" cap="none">
                <a:solidFill>
                  <a:schemeClr val="tx1"/>
                </a:solidFill>
                <a:latin typeface="+mn-lt"/>
              </a:defRPr>
            </a:lvl4pPr>
            <a:lvl5pPr marL="1828495" indent="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Tx/>
              <a:buFontTx/>
              <a:buNone/>
              <a:defRPr sz="1425" b="0" i="0" u="none" cap="none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nb-NO"/>
              <a:t>Klikk for å skrive tekst i malen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46218B-001E-81FB-290A-1702E5EA0E76}"/>
              </a:ext>
            </a:extLst>
          </p:cNvPr>
          <p:cNvSpPr>
            <a:spLocks noGrp="1"/>
          </p:cNvSpPr>
          <p:nvPr>
            <p:ph type="dt" sz="half" idx="80"/>
          </p:nvPr>
        </p:nvSpPr>
        <p:spPr/>
        <p:txBody>
          <a:bodyPr/>
          <a:lstStyle/>
          <a:p>
            <a:fld id="{D47F31A3-15FC-E440-94B0-30F5D14B88E0}" type="datetime1">
              <a:rPr lang="nb-NO" smtClean="0"/>
              <a:t>17.02.2025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1A13ED-1D1B-D9DF-9171-F4892623ED1D}"/>
              </a:ext>
            </a:extLst>
          </p:cNvPr>
          <p:cNvSpPr>
            <a:spLocks noGrp="1"/>
          </p:cNvSpPr>
          <p:nvPr>
            <p:ph type="ftr" sz="quarter" idx="81"/>
          </p:nvPr>
        </p:nvSpPr>
        <p:spPr>
          <a:xfrm>
            <a:off x="674124" y="6479747"/>
            <a:ext cx="9069001" cy="207749"/>
          </a:xfrm>
          <a:prstGeom prst="rect">
            <a:avLst/>
          </a:prstGeom>
        </p:spPr>
        <p:txBody>
          <a:bodyPr/>
          <a:lstStyle/>
          <a:p>
            <a:pPr algn="l"/>
            <a:endParaRPr lang="nb-NO"/>
          </a:p>
        </p:txBody>
      </p:sp>
      <p:cxnSp>
        <p:nvCxnSpPr>
          <p:cNvPr id="23" name="Rett linje 2">
            <a:extLst>
              <a:ext uri="{FF2B5EF4-FFF2-40B4-BE49-F238E27FC236}">
                <a16:creationId xmlns:a16="http://schemas.microsoft.com/office/drawing/2014/main" id="{4E284F5C-A8A5-0011-5481-B3D2FCAEAD48}"/>
              </a:ext>
            </a:extLst>
          </p:cNvPr>
          <p:cNvCxnSpPr>
            <a:cxnSpLocks/>
          </p:cNvCxnSpPr>
          <p:nvPr userDrawn="1"/>
        </p:nvCxnSpPr>
        <p:spPr>
          <a:xfrm>
            <a:off x="7977494" y="1890277"/>
            <a:ext cx="0" cy="4267631"/>
          </a:xfrm>
          <a:prstGeom prst="line">
            <a:avLst/>
          </a:prstGeom>
          <a:ln w="25400">
            <a:solidFill>
              <a:schemeClr val="tx1">
                <a:lumMod val="10000"/>
                <a:lumOff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ett linje 2">
            <a:extLst>
              <a:ext uri="{FF2B5EF4-FFF2-40B4-BE49-F238E27FC236}">
                <a16:creationId xmlns:a16="http://schemas.microsoft.com/office/drawing/2014/main" id="{ED9176D9-4A7A-961E-9FBE-128E401CE09D}"/>
              </a:ext>
            </a:extLst>
          </p:cNvPr>
          <p:cNvCxnSpPr>
            <a:cxnSpLocks/>
          </p:cNvCxnSpPr>
          <p:nvPr userDrawn="1"/>
        </p:nvCxnSpPr>
        <p:spPr>
          <a:xfrm>
            <a:off x="4246848" y="1883586"/>
            <a:ext cx="0" cy="4274322"/>
          </a:xfrm>
          <a:prstGeom prst="line">
            <a:avLst/>
          </a:prstGeom>
          <a:ln w="25400">
            <a:solidFill>
              <a:schemeClr val="tx1">
                <a:lumMod val="10000"/>
                <a:lumOff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ktangel 18">
            <a:extLst>
              <a:ext uri="{FF2B5EF4-FFF2-40B4-BE49-F238E27FC236}">
                <a16:creationId xmlns:a16="http://schemas.microsoft.com/office/drawing/2014/main" id="{A00BAE33-A8B4-60D4-EB9A-DE7D3980C782}"/>
              </a:ext>
            </a:extLst>
          </p:cNvPr>
          <p:cNvSpPr/>
          <p:nvPr userDrawn="1"/>
        </p:nvSpPr>
        <p:spPr>
          <a:xfrm>
            <a:off x="12386178" y="0"/>
            <a:ext cx="4248192" cy="2564485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lvl="0"/>
            <a:r>
              <a:rPr lang="nb-NO" sz="1200" b="0"/>
              <a:t>Tittel og tekstfelt</a:t>
            </a: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 Light" panose="020F0302020204030204" pitchFamily="34" charset="0"/>
                <a:cs typeface="Arial Nova Light" panose="020F0302020204030204" pitchFamily="34" charset="0"/>
              </a:rPr>
              <a:t>Bruk kort og presis tittel. En tittel skal ikke overstige to linjer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nb-NO" sz="1200" b="0" i="0">
              <a:solidFill>
                <a:schemeClr val="tx1"/>
              </a:solidFill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b-NO" sz="1200" b="0" i="0">
                <a:solidFill>
                  <a:schemeClr val="tx1"/>
                </a:solidFill>
                <a:latin typeface="Arial Nova Light" panose="020F0302020204030204" pitchFamily="34" charset="0"/>
                <a:cs typeface="Arial Nova Light" panose="020F0302020204030204" pitchFamily="34" charset="0"/>
              </a:rPr>
              <a:t>Tekstfargen i NHOs presentasjoner er blå, sort og hvit – følg malen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nb-NO" sz="1200" b="0" i="0">
              <a:solidFill>
                <a:schemeClr val="tx1"/>
              </a:solidFill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b-NO" sz="1200" b="0" i="0">
                <a:solidFill>
                  <a:schemeClr val="tx1"/>
                </a:solidFill>
                <a:latin typeface="Arial Nova Light" panose="020F0302020204030204" pitchFamily="34" charset="0"/>
                <a:cs typeface="Arial Nova Light" panose="020F0302020204030204" pitchFamily="34" charset="0"/>
              </a:rPr>
              <a:t>Sekundærfarger skal kun benyttes i figurer og ikoner. Fargene finner du som egendefinerte farger i figurfyll eller figuromriss</a:t>
            </a:r>
          </a:p>
          <a:p>
            <a:pPr marL="0" marR="0" lvl="0" indent="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sz="1200" b="0" i="0">
              <a:solidFill>
                <a:schemeClr val="tx1"/>
              </a:solidFill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0" marR="0" lvl="0" indent="0" algn="l" defTabSz="914248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 Light" panose="020B0304020202020204" pitchFamily="34" charset="0"/>
              </a:rPr>
              <a:t>Se eventuelt etter alternativ mal</a:t>
            </a:r>
            <a:endParaRPr lang="nb-NO" sz="1200" b="0" i="0">
              <a:solidFill>
                <a:schemeClr val="tx1"/>
              </a:solidFill>
              <a:latin typeface="Arial Nova" panose="020B0504020202020204" pitchFamily="34" charset="0"/>
            </a:endParaRPr>
          </a:p>
          <a:p>
            <a:pPr marL="0" marR="0" lvl="0" indent="0" algn="l" defTabSz="914248" rtl="0" eaLnBrk="1" fontAlgn="auto" latinLnBrk="0" hangingPunct="1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sz="1200" b="0" i="0">
              <a:solidFill>
                <a:schemeClr val="tx1"/>
              </a:solidFill>
              <a:latin typeface="Arial Nova Light" panose="020F0302020204030204" pitchFamily="34" charset="0"/>
              <a:cs typeface="Arial Nova Light" panose="020F0302020204030204" pitchFamily="34" charset="0"/>
            </a:endParaRPr>
          </a:p>
        </p:txBody>
      </p:sp>
      <p:sp>
        <p:nvSpPr>
          <p:cNvPr id="16" name="Slide Number Placeholder 6">
            <a:extLst>
              <a:ext uri="{FF2B5EF4-FFF2-40B4-BE49-F238E27FC236}">
                <a16:creationId xmlns:a16="http://schemas.microsoft.com/office/drawing/2014/main" id="{49F7DC5F-F426-03BC-07FA-6FEBE919493D}"/>
              </a:ext>
            </a:extLst>
          </p:cNvPr>
          <p:cNvSpPr txBox="1">
            <a:spLocks/>
          </p:cNvSpPr>
          <p:nvPr userDrawn="1"/>
        </p:nvSpPr>
        <p:spPr>
          <a:xfrm>
            <a:off x="11571297" y="6491385"/>
            <a:ext cx="264293" cy="184666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defPPr>
              <a:defRPr lang="en-US"/>
            </a:defPPr>
            <a:lvl1pPr marL="0" algn="r" defTabSz="914248" rtl="0" eaLnBrk="1" latinLnBrk="0" hangingPunct="1"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124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48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71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95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619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743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866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90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7B102EC-AAEC-484C-8A9B-B15A6B4E7EEA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618343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2591">
          <p15:clr>
            <a:srgbClr val="FBAE40"/>
          </p15:clr>
        </p15:guide>
        <p15:guide id="3" orient="horz" pos="3884">
          <p15:clr>
            <a:srgbClr val="FBAE40"/>
          </p15:clr>
        </p15:guide>
        <p15:guide id="5" orient="horz" pos="2478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or den som skriver mye (negativ) Lyse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ssholder for bilde 2">
            <a:extLst>
              <a:ext uri="{FF2B5EF4-FFF2-40B4-BE49-F238E27FC236}">
                <a16:creationId xmlns:a16="http://schemas.microsoft.com/office/drawing/2014/main" id="{D01C26C7-B78D-DF4E-B940-FE5E9FB2C47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010750" y="2"/>
            <a:ext cx="4181250" cy="6857999"/>
          </a:xfrm>
          <a:solidFill>
            <a:schemeClr val="tx1">
              <a:lumMod val="10000"/>
              <a:lumOff val="90000"/>
            </a:schemeClr>
          </a:solidFill>
        </p:spPr>
        <p:txBody>
          <a:bodyPr>
            <a:normAutofit/>
          </a:bodyPr>
          <a:lstStyle>
            <a:lvl1pPr marL="0" marR="0" indent="0" algn="l" defTabSz="914248" rtl="0" eaLnBrk="1" fontAlgn="auto" latinLnBrk="0" hangingPunct="1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50" b="0" i="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</a:defRPr>
            </a:lvl1pPr>
          </a:lstStyle>
          <a:p>
            <a:pPr marL="0" marR="0" lvl="0" indent="0" algn="l" defTabSz="914248" rtl="0" eaLnBrk="1" fontAlgn="auto" latinLnBrk="0" hangingPunct="1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350"/>
              <a:t>Velg heldekkende bilde via «Sett inn» - «Bilde»</a:t>
            </a:r>
          </a:p>
          <a:p>
            <a:pPr marL="0" marR="0" lvl="0" indent="0" algn="l" defTabSz="914248" rtl="0" eaLnBrk="1" fontAlgn="auto" latinLnBrk="0" hangingPunct="1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350"/>
              <a:t>NB! Husk riktig valg av logo-farge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4D58595-D507-46BE-9A68-223EDA6B1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DAD648FF-C518-1E46-A070-EB6A85AF4545}" type="datetime1">
              <a:rPr lang="nb-NO" smtClean="0"/>
              <a:t>17.02.2025</a:t>
            </a:fld>
            <a:endParaRPr lang="nb-NO"/>
          </a:p>
        </p:txBody>
      </p:sp>
      <p:sp>
        <p:nvSpPr>
          <p:cNvPr id="19" name="Plassholder for tekst 7">
            <a:extLst>
              <a:ext uri="{FF2B5EF4-FFF2-40B4-BE49-F238E27FC236}">
                <a16:creationId xmlns:a16="http://schemas.microsoft.com/office/drawing/2014/main" id="{D366DEC4-23BB-164D-99D6-1FF1E730509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74124" y="310063"/>
            <a:ext cx="6028656" cy="207413"/>
          </a:xfrm>
        </p:spPr>
        <p:txBody>
          <a:bodyPr>
            <a:noAutofit/>
          </a:bodyPr>
          <a:lstStyle>
            <a:lvl1pPr marL="0" indent="0">
              <a:buNone/>
              <a:defRPr sz="1350" b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/>
              <a:t>Emne</a:t>
            </a:r>
          </a:p>
        </p:txBody>
      </p:sp>
      <p:sp>
        <p:nvSpPr>
          <p:cNvPr id="20" name="Tittel 1">
            <a:extLst>
              <a:ext uri="{FF2B5EF4-FFF2-40B4-BE49-F238E27FC236}">
                <a16:creationId xmlns:a16="http://schemas.microsoft.com/office/drawing/2014/main" id="{1AD7B537-90F0-6748-ABB4-8B8FA6391E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4124" y="845605"/>
            <a:ext cx="7016749" cy="438581"/>
          </a:xfrm>
        </p:spPr>
        <p:txBody>
          <a:bodyPr wrap="square" lIns="0" tIns="0" rIns="0" bIns="0" anchor="t">
            <a:noAutofit/>
          </a:bodyPr>
          <a:lstStyle>
            <a:lvl1pPr>
              <a:lnSpc>
                <a:spcPct val="100000"/>
              </a:lnSpc>
              <a:defRPr sz="2850"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tittel, 2 linjer</a:t>
            </a:r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A627010E-2AB3-A897-4928-0A24CB34C3F9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>
          <a:xfrm>
            <a:off x="674125" y="6479747"/>
            <a:ext cx="7016747" cy="20774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l"/>
            <a:endParaRPr lang="nb-NO"/>
          </a:p>
        </p:txBody>
      </p:sp>
      <p:pic>
        <p:nvPicPr>
          <p:cNvPr id="14" name="logo_hvit" hidden="1">
            <a:extLst>
              <a:ext uri="{FF2B5EF4-FFF2-40B4-BE49-F238E27FC236}">
                <a16:creationId xmlns:a16="http://schemas.microsoft.com/office/drawing/2014/main" id="{82D727E8-5A13-39B5-BB8A-4C6BB70F3B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82379" y="295769"/>
            <a:ext cx="869322" cy="205912"/>
          </a:xfrm>
          <a:prstGeom prst="rect">
            <a:avLst/>
          </a:prstGeom>
        </p:spPr>
      </p:pic>
      <p:pic>
        <p:nvPicPr>
          <p:cNvPr id="16" name="logo_blaa" descr="Shape&#10;&#10;Description automatically generated with medium confidence" hidden="1">
            <a:extLst>
              <a:ext uri="{FF2B5EF4-FFF2-40B4-BE49-F238E27FC236}">
                <a16:creationId xmlns:a16="http://schemas.microsoft.com/office/drawing/2014/main" id="{33F39847-60CE-741B-F9E4-E7C0C5F20D7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2380" y="295770"/>
            <a:ext cx="862385" cy="205912"/>
          </a:xfrm>
          <a:prstGeom prst="rect">
            <a:avLst/>
          </a:prstGeom>
        </p:spPr>
      </p:pic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827F9F11-A4E6-0F39-0D69-7348CF5B98B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0982380" y="295770"/>
            <a:ext cx="868085" cy="205912"/>
          </a:xfrm>
          <a:blipFill>
            <a:blip r:embed="rId5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 </a:t>
            </a:r>
            <a:endParaRPr lang="nb-NO"/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DE324FC0-23DF-C3CE-0E76-7EEBC0B13F2A}"/>
              </a:ext>
            </a:extLst>
          </p:cNvPr>
          <p:cNvSpPr/>
          <p:nvPr userDrawn="1"/>
        </p:nvSpPr>
        <p:spPr>
          <a:xfrm>
            <a:off x="12386178" y="0"/>
            <a:ext cx="4248192" cy="6016712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0" marR="0" lvl="0" indent="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" panose="020B0504020202020204" pitchFamily="34" charset="0"/>
              </a:rPr>
              <a:t>Tittel, tekst og bilde</a:t>
            </a:r>
            <a:endParaRPr lang="nb-NO" sz="1200" b="0" i="0">
              <a:solidFill>
                <a:schemeClr val="tx1"/>
              </a:solidFill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 Light" panose="020F0302020204030204" pitchFamily="34" charset="0"/>
                <a:cs typeface="Arial Nova Light" panose="020F0302020204030204" pitchFamily="34" charset="0"/>
              </a:rPr>
              <a:t>Bruk kort og presis tittel. En tittel skal ikke overstige to linjer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nb-NO" sz="1200" b="0" i="0">
              <a:solidFill>
                <a:schemeClr val="tx1"/>
              </a:solidFill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b-NO" sz="1200" b="0" i="0">
                <a:solidFill>
                  <a:schemeClr val="tx1"/>
                </a:solidFill>
                <a:latin typeface="Arial Nova Light" panose="020F0302020204030204" pitchFamily="34" charset="0"/>
                <a:cs typeface="Arial Nova Light" panose="020F0302020204030204" pitchFamily="34" charset="0"/>
              </a:rPr>
              <a:t>Tekstfargen i NHOs presentasjoner er blå, sort og hvit – følg malen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nb-NO" sz="1200" b="0" i="0">
              <a:solidFill>
                <a:schemeClr val="tx1"/>
              </a:solidFill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b-NO" sz="1200" b="0" i="0">
                <a:solidFill>
                  <a:schemeClr val="tx1"/>
                </a:solidFill>
                <a:latin typeface="Arial Nova Light" panose="020F0302020204030204" pitchFamily="34" charset="0"/>
                <a:cs typeface="Arial Nova Light" panose="020F0302020204030204" pitchFamily="34" charset="0"/>
              </a:rPr>
              <a:t>Sekundærfarger skal kun benyttes i figurer og ikoner. Fargene finner du som egendefinerte farger i figurfyll eller figuromriss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nb-NO" sz="1200" b="0" i="0">
              <a:solidFill>
                <a:schemeClr val="tx1"/>
              </a:solidFill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 Light" panose="020F0302020204030204" pitchFamily="34" charset="0"/>
                <a:cs typeface="Arial Nova Light" panose="020F0302020204030204" pitchFamily="34" charset="0"/>
              </a:rPr>
              <a:t>Skru av punktene i verktøylinjen om de ikke skal benyttes</a:t>
            </a:r>
          </a:p>
          <a:p>
            <a:pPr marL="0" marR="0" lvl="0" indent="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sz="1200" b="0" i="0">
              <a:solidFill>
                <a:schemeClr val="tx1"/>
              </a:solidFill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0" marR="0" lvl="0" indent="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" panose="020B0504020202020204" pitchFamily="34" charset="0"/>
              </a:rPr>
              <a:t>Bilde</a:t>
            </a:r>
            <a:r>
              <a:rPr lang="nb-NO" sz="1200" b="0" i="0">
                <a:solidFill>
                  <a:schemeClr val="tx1"/>
                </a:solidFill>
                <a:latin typeface="Arial Nova Light" panose="020F0302020204030204" pitchFamily="34" charset="0"/>
                <a:cs typeface="Arial Nova Light" panose="020F0302020204030204" pitchFamily="34" charset="0"/>
              </a:rPr>
              <a:t> </a:t>
            </a: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latin typeface="Arial Nova Light" panose="020F0302020204030204" pitchFamily="34" charset="0"/>
                <a:cs typeface="Arial Nova Light" panose="020F0302020204030204" pitchFamily="34" charset="0"/>
              </a:rPr>
              <a:t>Velg heldekkende bilde via «Sett inn» -&gt; «Bilde» </a:t>
            </a:r>
          </a:p>
          <a:p>
            <a:pPr marL="0" marR="0" lvl="0" indent="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sz="1200" b="0" i="0"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latin typeface="Arial Nova Light" panose="020F0302020204030204" pitchFamily="34" charset="0"/>
                <a:cs typeface="Arial Nova Light" panose="020F0302020204030204" pitchFamily="34" charset="0"/>
              </a:rPr>
              <a:t>Se at bildet er skarpt, unngå å trekke i rammene. Juster bildet med bildeverktøyet slik at det blir riktig</a:t>
            </a: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sz="1200" b="0" i="0"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 Light" panose="020F0302020204030204" pitchFamily="34" charset="0"/>
                <a:cs typeface="Arial Nova Light" panose="020F0302020204030204" pitchFamily="34" charset="0"/>
              </a:rPr>
              <a:t>For å justere bildet trykk på «beskjær og fyll-knappen». Unngå å strekke bildet</a:t>
            </a: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sz="1200" b="0" i="0"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latin typeface="Arial Nova Light" panose="020F0302020204030204" pitchFamily="34" charset="0"/>
                <a:cs typeface="Arial Nova Light" panose="020F0302020204030204" pitchFamily="34" charset="0"/>
              </a:rPr>
              <a:t>Bilderettigheter: Det er ikke lov til å kopiere/bruke bilder uten å ha klarert med fotograf/eier av bildet</a:t>
            </a: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sz="1200" b="0" i="0"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0" marR="0" lvl="0" indent="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" panose="020B0504020202020204" pitchFamily="34" charset="0"/>
              </a:rPr>
              <a:t>Logo</a:t>
            </a:r>
            <a:r>
              <a:rPr lang="nb-NO" sz="1200" b="0" i="0">
                <a:solidFill>
                  <a:schemeClr val="tx1"/>
                </a:solidFill>
                <a:latin typeface="Arial Nova Light" panose="020F0302020204030204" pitchFamily="34" charset="0"/>
                <a:cs typeface="Arial Nova Light" panose="020F0302020204030204" pitchFamily="34" charset="0"/>
              </a:rPr>
              <a:t> </a:t>
            </a: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latin typeface="Arial Nova Light" panose="020F0302020204030204" pitchFamily="34" charset="0"/>
                <a:cs typeface="Arial Nova Light" panose="020F0302020204030204" pitchFamily="34" charset="0"/>
              </a:rPr>
              <a:t>Bruk logovelgeren for å sette rett logo på bildet. Sort på lyst bilde og hvit for mørkt bilde</a:t>
            </a:r>
          </a:p>
          <a:p>
            <a:pPr marL="0" marR="0" lvl="0" indent="0" algn="l" defTabSz="914248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sz="1200" b="0" i="0"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0" marR="0" lvl="0" indent="0" algn="l" defTabSz="914248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 Light" panose="020B0304020202020204" pitchFamily="34" charset="0"/>
              </a:rPr>
              <a:t>Se eventuelt etter alternativ mal</a:t>
            </a:r>
            <a:endParaRPr lang="nb-NO" sz="1200" b="0" i="0">
              <a:solidFill>
                <a:schemeClr val="tx1"/>
              </a:solidFill>
              <a:latin typeface="Arial Nova" panose="020B0504020202020204" pitchFamily="34" charset="0"/>
            </a:endParaRPr>
          </a:p>
          <a:p>
            <a:pPr marL="0" marR="0" lvl="0" indent="0" algn="l" defTabSz="914248" rtl="0" eaLnBrk="1" fontAlgn="auto" latinLnBrk="0" hangingPunct="1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sz="1200" b="0" i="0">
              <a:solidFill>
                <a:schemeClr val="tx1"/>
              </a:solidFill>
              <a:latin typeface="Arial Nova Light" panose="020F0302020204030204" pitchFamily="34" charset="0"/>
              <a:cs typeface="Arial Nova Light" panose="020F0302020204030204" pitchFamily="34" charset="0"/>
            </a:endParaRPr>
          </a:p>
        </p:txBody>
      </p:sp>
      <p:sp>
        <p:nvSpPr>
          <p:cNvPr id="21" name="Slide Number Placeholder 6">
            <a:extLst>
              <a:ext uri="{FF2B5EF4-FFF2-40B4-BE49-F238E27FC236}">
                <a16:creationId xmlns:a16="http://schemas.microsoft.com/office/drawing/2014/main" id="{F571FF18-C9D8-1AB4-15F2-32AD402EEB6B}"/>
              </a:ext>
            </a:extLst>
          </p:cNvPr>
          <p:cNvSpPr txBox="1">
            <a:spLocks/>
          </p:cNvSpPr>
          <p:nvPr userDrawn="1"/>
        </p:nvSpPr>
        <p:spPr>
          <a:xfrm>
            <a:off x="11571297" y="6491385"/>
            <a:ext cx="264293" cy="184666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defPPr>
              <a:defRPr lang="en-US"/>
            </a:defPPr>
            <a:lvl1pPr marL="0" algn="r" defTabSz="914248" rtl="0" eaLnBrk="1" latinLnBrk="0" hangingPunct="1"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124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48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71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95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619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743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866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90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7B102EC-AAEC-484C-8A9B-B15A6B4E7EEA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25" name="Plassholder for tekst 2">
            <a:extLst>
              <a:ext uri="{FF2B5EF4-FFF2-40B4-BE49-F238E27FC236}">
                <a16:creationId xmlns:a16="http://schemas.microsoft.com/office/drawing/2014/main" id="{93741D17-A517-866A-B9CA-76D9AC86B37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72187" y="1895790"/>
            <a:ext cx="5957200" cy="4481246"/>
          </a:xfrm>
          <a:prstGeom prst="rect">
            <a:avLst/>
          </a:prstGeom>
        </p:spPr>
        <p:txBody>
          <a:bodyPr lIns="0" tIns="0" rIns="0" bIns="0"/>
          <a:lstStyle>
            <a:lvl1pPr marL="283329" indent="-283329" algn="l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100" b="0" i="0" u="none" cap="none">
                <a:solidFill>
                  <a:schemeClr val="tx1"/>
                </a:solidFill>
                <a:latin typeface="+mn-lt"/>
              </a:defRPr>
            </a:lvl1pPr>
            <a:lvl2pPr marL="685685" indent="-228562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-"/>
              <a:defRPr sz="1950" b="0" i="0" u="none" cap="none">
                <a:solidFill>
                  <a:schemeClr val="tx1"/>
                </a:solidFill>
                <a:latin typeface="+mn-lt"/>
              </a:defRPr>
            </a:lvl2pPr>
            <a:lvl3pPr marL="1142809" indent="-228562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chemeClr val="tx1"/>
                </a:solidFill>
                <a:latin typeface="+mn-lt"/>
              </a:defRPr>
            </a:lvl3pPr>
            <a:lvl4pPr marL="1599933" indent="-228562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650" b="0" i="0" u="none" cap="none">
                <a:solidFill>
                  <a:schemeClr val="tx1"/>
                </a:solidFill>
                <a:latin typeface="+mn-lt"/>
              </a:defRPr>
            </a:lvl4pPr>
            <a:lvl5pPr marL="2057057" indent="-228562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500" b="0" i="0" u="none" cap="none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nb-NO"/>
              <a:t>Klikk for å skrive tekst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0081524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042">
          <p15:clr>
            <a:srgbClr val="FBAE40"/>
          </p15:clr>
        </p15:guide>
      </p15:sldGuideLst>
    </p:ext>
  </p:extLs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 og 6 innholdsbokser +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tel 1">
            <a:extLst>
              <a:ext uri="{FF2B5EF4-FFF2-40B4-BE49-F238E27FC236}">
                <a16:creationId xmlns:a16="http://schemas.microsoft.com/office/drawing/2014/main" id="{A699C40F-9E41-4542-9B11-796A86AD26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4124" y="845605"/>
            <a:ext cx="8664908" cy="438581"/>
          </a:xfrm>
        </p:spPr>
        <p:txBody>
          <a:bodyPr wrap="square" lIns="0" tIns="0" rIns="0" bIns="0" anchor="t">
            <a:noAutofit/>
          </a:bodyPr>
          <a:lstStyle>
            <a:lvl1pPr>
              <a:lnSpc>
                <a:spcPct val="100000"/>
              </a:lnSpc>
              <a:defRPr sz="2850"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tittel, 2 linjer</a:t>
            </a:r>
          </a:p>
        </p:txBody>
      </p:sp>
      <p:sp>
        <p:nvSpPr>
          <p:cNvPr id="21" name="Plassholder for tekst 7">
            <a:extLst>
              <a:ext uri="{FF2B5EF4-FFF2-40B4-BE49-F238E27FC236}">
                <a16:creationId xmlns:a16="http://schemas.microsoft.com/office/drawing/2014/main" id="{622C2CC7-5B68-7042-8890-38990784BA5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8697" y="307552"/>
            <a:ext cx="6028656" cy="207413"/>
          </a:xfrm>
        </p:spPr>
        <p:txBody>
          <a:bodyPr>
            <a:noAutofit/>
          </a:bodyPr>
          <a:lstStyle>
            <a:lvl1pPr marL="0" indent="0">
              <a:buNone/>
              <a:defRPr sz="1350" b="0">
                <a:solidFill>
                  <a:srgbClr val="878787"/>
                </a:solidFill>
              </a:defRPr>
            </a:lvl1pPr>
          </a:lstStyle>
          <a:p>
            <a:pPr lvl="0"/>
            <a:r>
              <a:rPr lang="nb-NO"/>
              <a:t>Emne</a:t>
            </a:r>
          </a:p>
        </p:txBody>
      </p:sp>
      <p:sp>
        <p:nvSpPr>
          <p:cNvPr id="32" name="Plassholder for bilde 8">
            <a:extLst>
              <a:ext uri="{FF2B5EF4-FFF2-40B4-BE49-F238E27FC236}">
                <a16:creationId xmlns:a16="http://schemas.microsoft.com/office/drawing/2014/main" id="{41C6E055-BD69-B748-9753-49B0602DFB6A}"/>
              </a:ext>
            </a:extLst>
          </p:cNvPr>
          <p:cNvSpPr>
            <a:spLocks noGrp="1"/>
          </p:cNvSpPr>
          <p:nvPr>
            <p:ph type="pic" sz="quarter" idx="54" hasCustomPrompt="1"/>
          </p:nvPr>
        </p:nvSpPr>
        <p:spPr>
          <a:xfrm>
            <a:off x="674124" y="1883586"/>
            <a:ext cx="3386447" cy="2026361"/>
          </a:xfrm>
          <a:prstGeom prst="rect">
            <a:avLst/>
          </a:prstGeom>
          <a:noFill/>
        </p:spPr>
        <p:txBody>
          <a:bodyPr lIns="0" tIns="0" rIns="0" bIns="0">
            <a:normAutofit/>
          </a:bodyPr>
          <a:lstStyle>
            <a:lvl1pPr>
              <a:defRPr sz="1350" b="0" i="0">
                <a:solidFill>
                  <a:srgbClr val="878787"/>
                </a:solidFill>
                <a:latin typeface="Arial Nova Light" panose="020B0304020202020204" pitchFamily="34" charset="0"/>
              </a:defRPr>
            </a:lvl1pPr>
          </a:lstStyle>
          <a:p>
            <a:r>
              <a:rPr lang="nb-NO" sz="1350" b="0" i="0">
                <a:latin typeface="Arial Nova Light" panose="020B0304020202020204" pitchFamily="34" charset="0"/>
              </a:rPr>
              <a:t>Bilde</a:t>
            </a:r>
            <a:endParaRPr lang="nb-NO"/>
          </a:p>
        </p:txBody>
      </p:sp>
      <p:sp>
        <p:nvSpPr>
          <p:cNvPr id="42" name="Plassholder for bilde 8">
            <a:extLst>
              <a:ext uri="{FF2B5EF4-FFF2-40B4-BE49-F238E27FC236}">
                <a16:creationId xmlns:a16="http://schemas.microsoft.com/office/drawing/2014/main" id="{094FDA0A-8AE1-3009-05FF-0A4E7F71D405}"/>
              </a:ext>
            </a:extLst>
          </p:cNvPr>
          <p:cNvSpPr>
            <a:spLocks noGrp="1"/>
          </p:cNvSpPr>
          <p:nvPr>
            <p:ph type="pic" sz="quarter" idx="83" hasCustomPrompt="1"/>
          </p:nvPr>
        </p:nvSpPr>
        <p:spPr>
          <a:xfrm>
            <a:off x="4430729" y="4131547"/>
            <a:ext cx="3360438" cy="2026361"/>
          </a:xfrm>
          <a:prstGeom prst="rect">
            <a:avLst/>
          </a:prstGeom>
          <a:noFill/>
        </p:spPr>
        <p:txBody>
          <a:bodyPr lIns="0" tIns="0" rIns="0" bIns="0">
            <a:normAutofit/>
          </a:bodyPr>
          <a:lstStyle>
            <a:lvl1pPr>
              <a:defRPr sz="1350" b="0" i="0">
                <a:solidFill>
                  <a:srgbClr val="878787"/>
                </a:solidFill>
                <a:latin typeface="Arial Nova Light" panose="020B0304020202020204" pitchFamily="34" charset="0"/>
              </a:defRPr>
            </a:lvl1pPr>
          </a:lstStyle>
          <a:p>
            <a:r>
              <a:rPr lang="nb-NO" sz="1350" b="0" i="0">
                <a:latin typeface="Arial Nova Light" panose="020B0304020202020204" pitchFamily="34" charset="0"/>
              </a:rPr>
              <a:t>Bilde</a:t>
            </a:r>
            <a:endParaRPr lang="nb-NO"/>
          </a:p>
        </p:txBody>
      </p:sp>
      <p:sp>
        <p:nvSpPr>
          <p:cNvPr id="43" name="Plassholder for bilde 8">
            <a:extLst>
              <a:ext uri="{FF2B5EF4-FFF2-40B4-BE49-F238E27FC236}">
                <a16:creationId xmlns:a16="http://schemas.microsoft.com/office/drawing/2014/main" id="{2BCFBB96-9ABB-F314-C0D5-5DEFBD73063B}"/>
              </a:ext>
            </a:extLst>
          </p:cNvPr>
          <p:cNvSpPr>
            <a:spLocks noGrp="1"/>
          </p:cNvSpPr>
          <p:nvPr>
            <p:ph type="pic" sz="quarter" idx="84" hasCustomPrompt="1"/>
          </p:nvPr>
        </p:nvSpPr>
        <p:spPr>
          <a:xfrm>
            <a:off x="8165509" y="1883586"/>
            <a:ext cx="3349117" cy="2026361"/>
          </a:xfrm>
          <a:prstGeom prst="rect">
            <a:avLst/>
          </a:prstGeom>
          <a:noFill/>
        </p:spPr>
        <p:txBody>
          <a:bodyPr lIns="0" tIns="0" rIns="0" bIns="0">
            <a:normAutofit/>
          </a:bodyPr>
          <a:lstStyle>
            <a:lvl1pPr>
              <a:defRPr sz="1350" b="0" i="0">
                <a:solidFill>
                  <a:srgbClr val="878787"/>
                </a:solidFill>
                <a:latin typeface="Arial Nova Light" panose="020B0304020202020204" pitchFamily="34" charset="0"/>
              </a:defRPr>
            </a:lvl1pPr>
          </a:lstStyle>
          <a:p>
            <a:r>
              <a:rPr lang="nb-NO" sz="1350" b="0" i="0">
                <a:latin typeface="Arial Nova Light" panose="020B0304020202020204" pitchFamily="34" charset="0"/>
              </a:rPr>
              <a:t>Bilde</a:t>
            </a:r>
            <a:endParaRPr lang="nb-NO"/>
          </a:p>
        </p:txBody>
      </p:sp>
      <p:sp>
        <p:nvSpPr>
          <p:cNvPr id="44" name="Plassholder for bilde 8">
            <a:extLst>
              <a:ext uri="{FF2B5EF4-FFF2-40B4-BE49-F238E27FC236}">
                <a16:creationId xmlns:a16="http://schemas.microsoft.com/office/drawing/2014/main" id="{E91AC100-D7BE-8A00-3654-4A8510DD04B6}"/>
              </a:ext>
            </a:extLst>
          </p:cNvPr>
          <p:cNvSpPr>
            <a:spLocks noGrp="1"/>
          </p:cNvSpPr>
          <p:nvPr>
            <p:ph type="pic" sz="quarter" idx="85" hasCustomPrompt="1"/>
          </p:nvPr>
        </p:nvSpPr>
        <p:spPr>
          <a:xfrm>
            <a:off x="8165509" y="4131547"/>
            <a:ext cx="3349060" cy="2026361"/>
          </a:xfrm>
          <a:prstGeom prst="rect">
            <a:avLst/>
          </a:prstGeom>
          <a:noFill/>
        </p:spPr>
        <p:txBody>
          <a:bodyPr lIns="0" tIns="0" rIns="0" bIns="0">
            <a:normAutofit/>
          </a:bodyPr>
          <a:lstStyle>
            <a:lvl1pPr>
              <a:defRPr sz="1350" b="0" i="0">
                <a:solidFill>
                  <a:srgbClr val="878787"/>
                </a:solidFill>
                <a:latin typeface="Arial Nova Light" panose="020B0304020202020204" pitchFamily="34" charset="0"/>
              </a:defRPr>
            </a:lvl1pPr>
          </a:lstStyle>
          <a:p>
            <a:r>
              <a:rPr lang="nb-NO" sz="1350" b="0" i="0">
                <a:latin typeface="Arial Nova Light" panose="020B0304020202020204" pitchFamily="34" charset="0"/>
              </a:rPr>
              <a:t>Bilde</a:t>
            </a:r>
            <a:endParaRPr lang="nb-NO"/>
          </a:p>
        </p:txBody>
      </p:sp>
      <p:sp>
        <p:nvSpPr>
          <p:cNvPr id="45" name="Plassholder for bilde 8">
            <a:extLst>
              <a:ext uri="{FF2B5EF4-FFF2-40B4-BE49-F238E27FC236}">
                <a16:creationId xmlns:a16="http://schemas.microsoft.com/office/drawing/2014/main" id="{D9486460-167D-9B36-CF1A-5CDEEE224FFD}"/>
              </a:ext>
            </a:extLst>
          </p:cNvPr>
          <p:cNvSpPr>
            <a:spLocks noGrp="1"/>
          </p:cNvSpPr>
          <p:nvPr>
            <p:ph type="pic" sz="quarter" idx="86" hasCustomPrompt="1"/>
          </p:nvPr>
        </p:nvSpPr>
        <p:spPr>
          <a:xfrm>
            <a:off x="674123" y="4131547"/>
            <a:ext cx="3366966" cy="2026361"/>
          </a:xfrm>
          <a:prstGeom prst="rect">
            <a:avLst/>
          </a:prstGeom>
          <a:noFill/>
        </p:spPr>
        <p:txBody>
          <a:bodyPr lIns="0" tIns="0" rIns="0" bIns="0">
            <a:normAutofit/>
          </a:bodyPr>
          <a:lstStyle>
            <a:lvl1pPr>
              <a:defRPr sz="1350" b="0" i="0">
                <a:solidFill>
                  <a:schemeClr val="tx1"/>
                </a:solidFill>
                <a:latin typeface="Arial Nova Light" panose="020B0304020202020204" pitchFamily="34" charset="0"/>
              </a:defRPr>
            </a:lvl1pPr>
          </a:lstStyle>
          <a:p>
            <a:r>
              <a:rPr lang="nb-NO" sz="1350" b="0" i="0">
                <a:latin typeface="Arial Nova Light" panose="020B0304020202020204" pitchFamily="34" charset="0"/>
              </a:rPr>
              <a:t>Bilde</a:t>
            </a:r>
            <a:endParaRPr lang="nb-NO"/>
          </a:p>
        </p:txBody>
      </p:sp>
      <p:sp>
        <p:nvSpPr>
          <p:cNvPr id="46" name="Plassholder for bilde 8">
            <a:extLst>
              <a:ext uri="{FF2B5EF4-FFF2-40B4-BE49-F238E27FC236}">
                <a16:creationId xmlns:a16="http://schemas.microsoft.com/office/drawing/2014/main" id="{6EEEC509-81A3-D30C-2673-55F436B62C3D}"/>
              </a:ext>
            </a:extLst>
          </p:cNvPr>
          <p:cNvSpPr>
            <a:spLocks noGrp="1"/>
          </p:cNvSpPr>
          <p:nvPr>
            <p:ph type="pic" sz="quarter" idx="87" hasCustomPrompt="1"/>
          </p:nvPr>
        </p:nvSpPr>
        <p:spPr>
          <a:xfrm>
            <a:off x="4434855" y="1890277"/>
            <a:ext cx="3360495" cy="2026361"/>
          </a:xfrm>
          <a:prstGeom prst="rect">
            <a:avLst/>
          </a:prstGeom>
          <a:noFill/>
        </p:spPr>
        <p:txBody>
          <a:bodyPr lIns="0" tIns="0" rIns="0" bIns="0">
            <a:normAutofit/>
          </a:bodyPr>
          <a:lstStyle>
            <a:lvl1pPr>
              <a:defRPr sz="1350" b="0" i="0">
                <a:solidFill>
                  <a:srgbClr val="878787"/>
                </a:solidFill>
                <a:latin typeface="Arial Nova Light" panose="020B0304020202020204" pitchFamily="34" charset="0"/>
              </a:defRPr>
            </a:lvl1pPr>
          </a:lstStyle>
          <a:p>
            <a:r>
              <a:rPr lang="nb-NO" sz="1350" b="0" i="0">
                <a:latin typeface="Arial Nova Light" panose="020B0304020202020204" pitchFamily="34" charset="0"/>
              </a:rPr>
              <a:t>Bilde</a:t>
            </a:r>
            <a:endParaRPr lang="nb-NO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46218B-001E-81FB-290A-1702E5EA0E76}"/>
              </a:ext>
            </a:extLst>
          </p:cNvPr>
          <p:cNvSpPr>
            <a:spLocks noGrp="1"/>
          </p:cNvSpPr>
          <p:nvPr>
            <p:ph type="dt" sz="half" idx="80"/>
          </p:nvPr>
        </p:nvSpPr>
        <p:spPr/>
        <p:txBody>
          <a:bodyPr/>
          <a:lstStyle/>
          <a:p>
            <a:fld id="{9D1EDC64-3E66-4141-9AF3-9E4DF33E82B1}" type="datetime1">
              <a:rPr lang="nb-NO" smtClean="0"/>
              <a:t>17.02.2025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1A13ED-1D1B-D9DF-9171-F4892623ED1D}"/>
              </a:ext>
            </a:extLst>
          </p:cNvPr>
          <p:cNvSpPr>
            <a:spLocks noGrp="1"/>
          </p:cNvSpPr>
          <p:nvPr>
            <p:ph type="ftr" sz="quarter" idx="81"/>
          </p:nvPr>
        </p:nvSpPr>
        <p:spPr>
          <a:xfrm>
            <a:off x="674124" y="6479747"/>
            <a:ext cx="9069001" cy="207749"/>
          </a:xfrm>
          <a:prstGeom prst="rect">
            <a:avLst/>
          </a:prstGeom>
        </p:spPr>
        <p:txBody>
          <a:bodyPr/>
          <a:lstStyle/>
          <a:p>
            <a:pPr algn="l"/>
            <a:endParaRPr lang="nb-NO"/>
          </a:p>
        </p:txBody>
      </p:sp>
      <p:sp>
        <p:nvSpPr>
          <p:cNvPr id="23" name="Plassholder for tekst 2">
            <a:extLst>
              <a:ext uri="{FF2B5EF4-FFF2-40B4-BE49-F238E27FC236}">
                <a16:creationId xmlns:a16="http://schemas.microsoft.com/office/drawing/2014/main" id="{8412BB1B-F06A-570A-A76D-9A4D5F57D18D}"/>
              </a:ext>
            </a:extLst>
          </p:cNvPr>
          <p:cNvSpPr>
            <a:spLocks noGrp="1"/>
          </p:cNvSpPr>
          <p:nvPr>
            <p:ph type="body" sz="quarter" idx="78" hasCustomPrompt="1"/>
          </p:nvPr>
        </p:nvSpPr>
        <p:spPr>
          <a:xfrm>
            <a:off x="674123" y="1873888"/>
            <a:ext cx="3386447" cy="202636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Tx/>
              <a:buFontTx/>
              <a:buNone/>
              <a:defRPr sz="1400" b="0" i="0" u="none" cap="none">
                <a:solidFill>
                  <a:schemeClr val="tx1"/>
                </a:solidFill>
                <a:latin typeface="+mn-lt"/>
              </a:defRPr>
            </a:lvl1pPr>
            <a:lvl2pPr marL="457124" indent="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Tx/>
              <a:buFontTx/>
              <a:buNone/>
              <a:defRPr sz="1500" b="0" i="0" u="none" cap="none">
                <a:solidFill>
                  <a:schemeClr val="tx1"/>
                </a:solidFill>
                <a:latin typeface="+mn-lt"/>
              </a:defRPr>
            </a:lvl2pPr>
            <a:lvl3pPr marL="914248" indent="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Tx/>
              <a:buFontTx/>
              <a:buNone/>
              <a:defRPr sz="1500" b="0" i="0" u="none" cap="none">
                <a:solidFill>
                  <a:schemeClr val="tx1"/>
                </a:solidFill>
                <a:latin typeface="+mn-lt"/>
              </a:defRPr>
            </a:lvl3pPr>
            <a:lvl4pPr marL="1371371" indent="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Tx/>
              <a:buFontTx/>
              <a:buNone/>
              <a:defRPr sz="1425" b="0" i="0" u="none" cap="none">
                <a:solidFill>
                  <a:schemeClr val="tx1"/>
                </a:solidFill>
                <a:latin typeface="+mn-lt"/>
              </a:defRPr>
            </a:lvl4pPr>
            <a:lvl5pPr marL="1828495" indent="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Tx/>
              <a:buFontTx/>
              <a:buNone/>
              <a:defRPr sz="1425" b="0" i="0" u="none" cap="none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nb-NO"/>
              <a:t>Klikk for å legge til tekst/bilde</a:t>
            </a:r>
          </a:p>
        </p:txBody>
      </p:sp>
      <p:sp>
        <p:nvSpPr>
          <p:cNvPr id="27" name="Plassholder for tekst 2">
            <a:extLst>
              <a:ext uri="{FF2B5EF4-FFF2-40B4-BE49-F238E27FC236}">
                <a16:creationId xmlns:a16="http://schemas.microsoft.com/office/drawing/2014/main" id="{CCEBA611-A752-CECF-FA99-C4A08D450D13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4434855" y="1880579"/>
            <a:ext cx="3360495" cy="202636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Tx/>
              <a:buFontTx/>
              <a:buNone/>
              <a:defRPr sz="1400" b="0" i="0" u="none" cap="none">
                <a:solidFill>
                  <a:schemeClr val="tx1"/>
                </a:solidFill>
                <a:latin typeface="+mn-lt"/>
              </a:defRPr>
            </a:lvl1pPr>
            <a:lvl2pPr marL="457124" indent="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Tx/>
              <a:buFontTx/>
              <a:buNone/>
              <a:defRPr sz="1500" b="0" i="0" u="none" cap="none">
                <a:solidFill>
                  <a:schemeClr val="tx1"/>
                </a:solidFill>
                <a:latin typeface="+mn-lt"/>
              </a:defRPr>
            </a:lvl2pPr>
            <a:lvl3pPr marL="914248" indent="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Tx/>
              <a:buFontTx/>
              <a:buNone/>
              <a:defRPr sz="1500" b="0" i="0" u="none" cap="none">
                <a:solidFill>
                  <a:schemeClr val="tx1"/>
                </a:solidFill>
                <a:latin typeface="+mn-lt"/>
              </a:defRPr>
            </a:lvl3pPr>
            <a:lvl4pPr marL="1371371" indent="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Tx/>
              <a:buFontTx/>
              <a:buNone/>
              <a:defRPr sz="1425" b="0" i="0" u="none" cap="none">
                <a:solidFill>
                  <a:schemeClr val="tx1"/>
                </a:solidFill>
                <a:latin typeface="+mn-lt"/>
              </a:defRPr>
            </a:lvl4pPr>
            <a:lvl5pPr marL="1828495" indent="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Tx/>
              <a:buFontTx/>
              <a:buNone/>
              <a:defRPr sz="1425" b="0" i="0" u="none" cap="none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nb-NO"/>
              <a:t>Klikk for å legge til tekst/bilde</a:t>
            </a:r>
          </a:p>
        </p:txBody>
      </p:sp>
      <p:sp>
        <p:nvSpPr>
          <p:cNvPr id="28" name="Plassholder for tekst 2">
            <a:extLst>
              <a:ext uri="{FF2B5EF4-FFF2-40B4-BE49-F238E27FC236}">
                <a16:creationId xmlns:a16="http://schemas.microsoft.com/office/drawing/2014/main" id="{173AF2D0-5393-E9FA-B0B1-EFD45FB2AB94}"/>
              </a:ext>
            </a:extLst>
          </p:cNvPr>
          <p:cNvSpPr>
            <a:spLocks noGrp="1"/>
          </p:cNvSpPr>
          <p:nvPr>
            <p:ph type="body" sz="quarter" idx="75" hasCustomPrompt="1"/>
          </p:nvPr>
        </p:nvSpPr>
        <p:spPr>
          <a:xfrm>
            <a:off x="4430729" y="4121849"/>
            <a:ext cx="3360438" cy="202636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Tx/>
              <a:buFontTx/>
              <a:buNone/>
              <a:defRPr sz="1400" b="0" i="0" u="none" cap="none">
                <a:solidFill>
                  <a:schemeClr val="tx1"/>
                </a:solidFill>
                <a:latin typeface="+mn-lt"/>
              </a:defRPr>
            </a:lvl1pPr>
            <a:lvl2pPr marL="457124" indent="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Tx/>
              <a:buFontTx/>
              <a:buNone/>
              <a:defRPr sz="1500" b="0" i="0" u="none" cap="none">
                <a:solidFill>
                  <a:schemeClr val="tx1"/>
                </a:solidFill>
                <a:latin typeface="+mn-lt"/>
              </a:defRPr>
            </a:lvl2pPr>
            <a:lvl3pPr marL="914248" indent="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Tx/>
              <a:buFontTx/>
              <a:buNone/>
              <a:defRPr sz="1500" b="0" i="0" u="none" cap="none">
                <a:solidFill>
                  <a:schemeClr val="tx1"/>
                </a:solidFill>
                <a:latin typeface="+mn-lt"/>
              </a:defRPr>
            </a:lvl3pPr>
            <a:lvl4pPr marL="1371371" indent="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Tx/>
              <a:buFontTx/>
              <a:buNone/>
              <a:defRPr sz="1425" b="0" i="0" u="none" cap="none">
                <a:solidFill>
                  <a:schemeClr val="tx1"/>
                </a:solidFill>
                <a:latin typeface="+mn-lt"/>
              </a:defRPr>
            </a:lvl4pPr>
            <a:lvl5pPr marL="1828495" indent="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Tx/>
              <a:buFontTx/>
              <a:buNone/>
              <a:defRPr sz="1425" b="0" i="0" u="none" cap="none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nb-NO"/>
              <a:t>Klikk for å legge til tekst/bilde</a:t>
            </a:r>
          </a:p>
        </p:txBody>
      </p:sp>
      <p:sp>
        <p:nvSpPr>
          <p:cNvPr id="34" name="Plassholder for tekst 2">
            <a:extLst>
              <a:ext uri="{FF2B5EF4-FFF2-40B4-BE49-F238E27FC236}">
                <a16:creationId xmlns:a16="http://schemas.microsoft.com/office/drawing/2014/main" id="{2292E588-542A-428B-303A-EF4AA0F1A55F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>
          <a:xfrm>
            <a:off x="8165509" y="1873888"/>
            <a:ext cx="3349117" cy="202636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Tx/>
              <a:buFontTx/>
              <a:buNone/>
              <a:defRPr sz="1400" b="0" i="0" u="none" cap="none">
                <a:solidFill>
                  <a:schemeClr val="tx1"/>
                </a:solidFill>
                <a:latin typeface="+mn-lt"/>
              </a:defRPr>
            </a:lvl1pPr>
            <a:lvl2pPr marL="457124" indent="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Tx/>
              <a:buFontTx/>
              <a:buNone/>
              <a:defRPr sz="1500" b="0" i="0" u="none" cap="none">
                <a:solidFill>
                  <a:schemeClr val="tx1"/>
                </a:solidFill>
                <a:latin typeface="+mn-lt"/>
              </a:defRPr>
            </a:lvl2pPr>
            <a:lvl3pPr marL="914248" indent="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Tx/>
              <a:buFontTx/>
              <a:buNone/>
              <a:defRPr sz="1500" b="0" i="0" u="none" cap="none">
                <a:solidFill>
                  <a:schemeClr val="tx1"/>
                </a:solidFill>
                <a:latin typeface="+mn-lt"/>
              </a:defRPr>
            </a:lvl3pPr>
            <a:lvl4pPr marL="1371371" indent="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Tx/>
              <a:buFontTx/>
              <a:buNone/>
              <a:defRPr sz="1425" b="0" i="0" u="none" cap="none">
                <a:solidFill>
                  <a:schemeClr val="tx1"/>
                </a:solidFill>
                <a:latin typeface="+mn-lt"/>
              </a:defRPr>
            </a:lvl4pPr>
            <a:lvl5pPr marL="1828495" indent="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Tx/>
              <a:buFontTx/>
              <a:buNone/>
              <a:defRPr sz="1425" b="0" i="0" u="none" cap="none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nb-NO"/>
              <a:t>Klikk for å legge til tekst/bilde</a:t>
            </a:r>
          </a:p>
        </p:txBody>
      </p:sp>
      <p:sp>
        <p:nvSpPr>
          <p:cNvPr id="38" name="Plassholder for tekst 2">
            <a:extLst>
              <a:ext uri="{FF2B5EF4-FFF2-40B4-BE49-F238E27FC236}">
                <a16:creationId xmlns:a16="http://schemas.microsoft.com/office/drawing/2014/main" id="{0EB55DE8-E1A6-5DCB-31C5-91EB6E606F44}"/>
              </a:ext>
            </a:extLst>
          </p:cNvPr>
          <p:cNvSpPr>
            <a:spLocks noGrp="1"/>
          </p:cNvSpPr>
          <p:nvPr>
            <p:ph type="body" sz="quarter" idx="77" hasCustomPrompt="1"/>
          </p:nvPr>
        </p:nvSpPr>
        <p:spPr>
          <a:xfrm>
            <a:off x="8165509" y="4121849"/>
            <a:ext cx="3349060" cy="202636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Tx/>
              <a:buFontTx/>
              <a:buNone/>
              <a:defRPr sz="1400" b="0" i="0" u="none" cap="none">
                <a:solidFill>
                  <a:schemeClr val="tx1"/>
                </a:solidFill>
                <a:latin typeface="+mn-lt"/>
              </a:defRPr>
            </a:lvl1pPr>
            <a:lvl2pPr marL="457124" indent="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Tx/>
              <a:buFontTx/>
              <a:buNone/>
              <a:defRPr sz="1500" b="0" i="0" u="none" cap="none">
                <a:solidFill>
                  <a:schemeClr val="tx1"/>
                </a:solidFill>
                <a:latin typeface="+mn-lt"/>
              </a:defRPr>
            </a:lvl2pPr>
            <a:lvl3pPr marL="914248" indent="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Tx/>
              <a:buFontTx/>
              <a:buNone/>
              <a:defRPr sz="1500" b="0" i="0" u="none" cap="none">
                <a:solidFill>
                  <a:schemeClr val="tx1"/>
                </a:solidFill>
                <a:latin typeface="+mn-lt"/>
              </a:defRPr>
            </a:lvl3pPr>
            <a:lvl4pPr marL="1371371" indent="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Tx/>
              <a:buFontTx/>
              <a:buNone/>
              <a:defRPr sz="1425" b="0" i="0" u="none" cap="none">
                <a:solidFill>
                  <a:schemeClr val="tx1"/>
                </a:solidFill>
                <a:latin typeface="+mn-lt"/>
              </a:defRPr>
            </a:lvl4pPr>
            <a:lvl5pPr marL="1828495" indent="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Tx/>
              <a:buFontTx/>
              <a:buNone/>
              <a:defRPr sz="1425" b="0" i="0" u="none" cap="none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nb-NO"/>
              <a:t>Klikk for å legge til tekst/bilde</a:t>
            </a:r>
          </a:p>
        </p:txBody>
      </p:sp>
      <p:sp>
        <p:nvSpPr>
          <p:cNvPr id="39" name="Plassholder for tekst 2">
            <a:extLst>
              <a:ext uri="{FF2B5EF4-FFF2-40B4-BE49-F238E27FC236}">
                <a16:creationId xmlns:a16="http://schemas.microsoft.com/office/drawing/2014/main" id="{A3981F60-B45E-2B85-2F6B-0321280D8B17}"/>
              </a:ext>
            </a:extLst>
          </p:cNvPr>
          <p:cNvSpPr>
            <a:spLocks noGrp="1"/>
          </p:cNvSpPr>
          <p:nvPr>
            <p:ph type="body" sz="quarter" idx="79" hasCustomPrompt="1"/>
          </p:nvPr>
        </p:nvSpPr>
        <p:spPr>
          <a:xfrm>
            <a:off x="674123" y="4121849"/>
            <a:ext cx="3366966" cy="202636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Tx/>
              <a:buFontTx/>
              <a:buNone/>
              <a:defRPr sz="1400" b="0" i="0" u="none" cap="none">
                <a:solidFill>
                  <a:schemeClr val="tx1"/>
                </a:solidFill>
                <a:latin typeface="+mn-lt"/>
              </a:defRPr>
            </a:lvl1pPr>
            <a:lvl2pPr marL="457124" indent="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Tx/>
              <a:buFontTx/>
              <a:buNone/>
              <a:defRPr sz="1500" b="0" i="0" u="none" cap="none">
                <a:solidFill>
                  <a:schemeClr val="tx1"/>
                </a:solidFill>
                <a:latin typeface="+mn-lt"/>
              </a:defRPr>
            </a:lvl2pPr>
            <a:lvl3pPr marL="914248" indent="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Tx/>
              <a:buFontTx/>
              <a:buNone/>
              <a:defRPr sz="1500" b="0" i="0" u="none" cap="none">
                <a:solidFill>
                  <a:schemeClr val="tx1"/>
                </a:solidFill>
                <a:latin typeface="+mn-lt"/>
              </a:defRPr>
            </a:lvl3pPr>
            <a:lvl4pPr marL="1371371" indent="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Tx/>
              <a:buFontTx/>
              <a:buNone/>
              <a:defRPr sz="1425" b="0" i="0" u="none" cap="none">
                <a:solidFill>
                  <a:schemeClr val="tx1"/>
                </a:solidFill>
                <a:latin typeface="+mn-lt"/>
              </a:defRPr>
            </a:lvl4pPr>
            <a:lvl5pPr marL="1828495" indent="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Tx/>
              <a:buFontTx/>
              <a:buNone/>
              <a:defRPr sz="1425" b="0" i="0" u="none" cap="none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nb-NO"/>
              <a:t>Klikk for å legge til tekst/bilde</a:t>
            </a:r>
          </a:p>
        </p:txBody>
      </p:sp>
      <p:cxnSp>
        <p:nvCxnSpPr>
          <p:cNvPr id="22" name="Rett linje 2">
            <a:extLst>
              <a:ext uri="{FF2B5EF4-FFF2-40B4-BE49-F238E27FC236}">
                <a16:creationId xmlns:a16="http://schemas.microsoft.com/office/drawing/2014/main" id="{EF454833-F004-F48E-F2EB-E64D2BBD0311}"/>
              </a:ext>
            </a:extLst>
          </p:cNvPr>
          <p:cNvCxnSpPr>
            <a:cxnSpLocks/>
          </p:cNvCxnSpPr>
          <p:nvPr userDrawn="1"/>
        </p:nvCxnSpPr>
        <p:spPr>
          <a:xfrm>
            <a:off x="7977494" y="1890277"/>
            <a:ext cx="0" cy="4267631"/>
          </a:xfrm>
          <a:prstGeom prst="line">
            <a:avLst/>
          </a:prstGeom>
          <a:ln w="25400">
            <a:solidFill>
              <a:schemeClr val="tx1">
                <a:lumMod val="10000"/>
                <a:lumOff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ett linje 2">
            <a:extLst>
              <a:ext uri="{FF2B5EF4-FFF2-40B4-BE49-F238E27FC236}">
                <a16:creationId xmlns:a16="http://schemas.microsoft.com/office/drawing/2014/main" id="{1E9F905F-45FC-1839-6D79-C5B97DD2CFCA}"/>
              </a:ext>
            </a:extLst>
          </p:cNvPr>
          <p:cNvCxnSpPr>
            <a:cxnSpLocks/>
          </p:cNvCxnSpPr>
          <p:nvPr userDrawn="1"/>
        </p:nvCxnSpPr>
        <p:spPr>
          <a:xfrm>
            <a:off x="4246848" y="1883586"/>
            <a:ext cx="0" cy="4274322"/>
          </a:xfrm>
          <a:prstGeom prst="line">
            <a:avLst/>
          </a:prstGeom>
          <a:ln w="25400">
            <a:solidFill>
              <a:schemeClr val="tx1">
                <a:lumMod val="10000"/>
                <a:lumOff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ktangel 25">
            <a:extLst>
              <a:ext uri="{FF2B5EF4-FFF2-40B4-BE49-F238E27FC236}">
                <a16:creationId xmlns:a16="http://schemas.microsoft.com/office/drawing/2014/main" id="{F3A3843F-140B-3C75-67BF-FC1E0817FD05}"/>
              </a:ext>
            </a:extLst>
          </p:cNvPr>
          <p:cNvSpPr/>
          <p:nvPr userDrawn="1"/>
        </p:nvSpPr>
        <p:spPr>
          <a:xfrm>
            <a:off x="12386178" y="0"/>
            <a:ext cx="4248192" cy="4780796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lvl="0"/>
            <a:r>
              <a:rPr lang="nb-NO" sz="1200" b="0"/>
              <a:t>Tittel og bilder med tekstfelt</a:t>
            </a: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 Light" panose="020F0302020204030204" pitchFamily="34" charset="0"/>
                <a:cs typeface="Arial Nova Light" panose="020F0302020204030204" pitchFamily="34" charset="0"/>
              </a:rPr>
              <a:t>Bruk kort og presis tittel. En tittel skal ikke overstige to linjer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nb-NO" sz="1200" b="0" i="0">
              <a:solidFill>
                <a:schemeClr val="tx1"/>
              </a:solidFill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b-NO" sz="1200" b="0" i="0">
                <a:solidFill>
                  <a:schemeClr val="tx1"/>
                </a:solidFill>
                <a:latin typeface="Arial Nova Light" panose="020F0302020204030204" pitchFamily="34" charset="0"/>
                <a:cs typeface="Arial Nova Light" panose="020F0302020204030204" pitchFamily="34" charset="0"/>
              </a:rPr>
              <a:t>Tekstfargen i NHOs presentasjoner er blå, sort og hvit – følg malen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nb-NO" sz="1200" b="0" i="0">
              <a:solidFill>
                <a:schemeClr val="tx1"/>
              </a:solidFill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b-NO" sz="1200" b="0" i="0">
                <a:solidFill>
                  <a:schemeClr val="tx1"/>
                </a:solidFill>
                <a:latin typeface="Arial Nova Light" panose="020F0302020204030204" pitchFamily="34" charset="0"/>
                <a:cs typeface="Arial Nova Light" panose="020F0302020204030204" pitchFamily="34" charset="0"/>
              </a:rPr>
              <a:t>Sekundærfarger skal kun benyttes i figurer og ikoner. Fargene finner du som egendefinerte farger i figurfyll eller figuromriss</a:t>
            </a:r>
          </a:p>
          <a:p>
            <a:pPr marL="0" marR="0" lvl="0" indent="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sz="1200" b="0" i="0">
              <a:solidFill>
                <a:schemeClr val="tx1"/>
              </a:solidFill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0" marR="0" lvl="0" indent="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" panose="020B0504020202020204" pitchFamily="34" charset="0"/>
              </a:rPr>
              <a:t>Bilde</a:t>
            </a:r>
            <a:r>
              <a:rPr lang="nb-NO" sz="1200" b="0" i="0">
                <a:solidFill>
                  <a:schemeClr val="tx1"/>
                </a:solidFill>
                <a:latin typeface="Arial Nova Light" panose="020F0302020204030204" pitchFamily="34" charset="0"/>
                <a:cs typeface="Arial Nova Light" panose="020F0302020204030204" pitchFamily="34" charset="0"/>
              </a:rPr>
              <a:t> </a:t>
            </a: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 Light" panose="020B0304020202020204" pitchFamily="34" charset="0"/>
              </a:rPr>
              <a:t>For å sette inn bilde klikk på bildeikonet og velg et bilde. </a:t>
            </a:r>
            <a:r>
              <a:rPr lang="nb-NO" sz="1200" b="0" i="0">
                <a:latin typeface="Arial Nova Light" panose="020B0304020202020204" pitchFamily="34" charset="0"/>
              </a:rPr>
              <a:t>Juster bildet med bildeverktøyet slik at det blir riktig</a:t>
            </a: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sz="1200" b="0" i="0"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latin typeface="Arial Nova Light" panose="020F0302020204030204" pitchFamily="34" charset="0"/>
                <a:cs typeface="Arial Nova Light" panose="020F0302020204030204" pitchFamily="34" charset="0"/>
              </a:rPr>
              <a:t>Se at bildet er skarpt, unngå å trekke i rammene. Juster bildet med bildeverktøyet slik at det blir riktig</a:t>
            </a: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sz="1200" b="0" i="0"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 Light" panose="020F0302020204030204" pitchFamily="34" charset="0"/>
                <a:cs typeface="Arial Nova Light" panose="020F0302020204030204" pitchFamily="34" charset="0"/>
              </a:rPr>
              <a:t>For å justere bildet trykk på «beskjær og fyll-knappen». Unngå å strekke bildet</a:t>
            </a: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sz="1200" b="0" i="0"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latin typeface="Arial Nova Light" panose="020F0302020204030204" pitchFamily="34" charset="0"/>
                <a:cs typeface="Arial Nova Light" panose="020F0302020204030204" pitchFamily="34" charset="0"/>
              </a:rPr>
              <a:t>Bilderettigheter: Det er ikke lov til å kopiere/bruke bilder uten å ha klarert med fotograf/eier av bildet</a:t>
            </a:r>
          </a:p>
          <a:p>
            <a:pPr marL="171450" marR="0" lvl="0" indent="-171450" algn="l" defTabSz="914248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sz="1200" b="0" i="0"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0" marR="0" lvl="0" indent="0" algn="l" defTabSz="914248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 Light" panose="020B0304020202020204" pitchFamily="34" charset="0"/>
              </a:rPr>
              <a:t>Se eventuelt etter alternativ mal</a:t>
            </a:r>
            <a:endParaRPr lang="nb-NO" sz="1200" b="0" i="0">
              <a:solidFill>
                <a:schemeClr val="tx1"/>
              </a:solidFill>
              <a:latin typeface="Arial Nova" panose="020B0504020202020204" pitchFamily="34" charset="0"/>
            </a:endParaRPr>
          </a:p>
        </p:txBody>
      </p:sp>
      <p:sp>
        <p:nvSpPr>
          <p:cNvPr id="25" name="Slide Number Placeholder 6">
            <a:extLst>
              <a:ext uri="{FF2B5EF4-FFF2-40B4-BE49-F238E27FC236}">
                <a16:creationId xmlns:a16="http://schemas.microsoft.com/office/drawing/2014/main" id="{9082E188-051A-C27A-9B99-589ED62A947A}"/>
              </a:ext>
            </a:extLst>
          </p:cNvPr>
          <p:cNvSpPr txBox="1">
            <a:spLocks/>
          </p:cNvSpPr>
          <p:nvPr userDrawn="1"/>
        </p:nvSpPr>
        <p:spPr>
          <a:xfrm>
            <a:off x="11571297" y="6491385"/>
            <a:ext cx="264293" cy="184666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defPPr>
              <a:defRPr lang="en-US"/>
            </a:defPPr>
            <a:lvl1pPr marL="0" algn="r" defTabSz="914248" rtl="0" eaLnBrk="1" latinLnBrk="0" hangingPunct="1"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124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48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71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95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619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743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866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90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7B102EC-AAEC-484C-8A9B-B15A6B4E7EEA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846949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2591">
          <p15:clr>
            <a:srgbClr val="FBAE40"/>
          </p15:clr>
        </p15:guide>
        <p15:guide id="3" orient="horz" pos="3884">
          <p15:clr>
            <a:srgbClr val="FBAE40"/>
          </p15:clr>
        </p15:guide>
      </p15:sldGuideLst>
    </p:ext>
  </p:extLs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6 innholdsboks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tel 1">
            <a:extLst>
              <a:ext uri="{FF2B5EF4-FFF2-40B4-BE49-F238E27FC236}">
                <a16:creationId xmlns:a16="http://schemas.microsoft.com/office/drawing/2014/main" id="{A699C40F-9E41-4542-9B11-796A86AD26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4124" y="845605"/>
            <a:ext cx="8664908" cy="438581"/>
          </a:xfrm>
        </p:spPr>
        <p:txBody>
          <a:bodyPr wrap="square" lIns="0" tIns="0" rIns="0" bIns="0" anchor="t">
            <a:noAutofit/>
          </a:bodyPr>
          <a:lstStyle>
            <a:lvl1pPr>
              <a:lnSpc>
                <a:spcPct val="100000"/>
              </a:lnSpc>
              <a:defRPr sz="2850"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tittel, 2 linjer</a:t>
            </a:r>
          </a:p>
        </p:txBody>
      </p:sp>
      <p:sp>
        <p:nvSpPr>
          <p:cNvPr id="21" name="Plassholder for tekst 7">
            <a:extLst>
              <a:ext uri="{FF2B5EF4-FFF2-40B4-BE49-F238E27FC236}">
                <a16:creationId xmlns:a16="http://schemas.microsoft.com/office/drawing/2014/main" id="{622C2CC7-5B68-7042-8890-38990784BA5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8697" y="307552"/>
            <a:ext cx="6028656" cy="207413"/>
          </a:xfrm>
        </p:spPr>
        <p:txBody>
          <a:bodyPr>
            <a:noAutofit/>
          </a:bodyPr>
          <a:lstStyle>
            <a:lvl1pPr marL="0" indent="0">
              <a:buNone/>
              <a:defRPr sz="1350" b="0">
                <a:solidFill>
                  <a:srgbClr val="878787"/>
                </a:solidFill>
              </a:defRPr>
            </a:lvl1pPr>
          </a:lstStyle>
          <a:p>
            <a:pPr lvl="0"/>
            <a:r>
              <a:rPr lang="nb-NO"/>
              <a:t>Emne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ACAC38-B489-7F3A-1F7D-6C41DECA2F60}"/>
              </a:ext>
            </a:extLst>
          </p:cNvPr>
          <p:cNvSpPr>
            <a:spLocks noGrp="1"/>
          </p:cNvSpPr>
          <p:nvPr>
            <p:ph type="dt" sz="half" idx="74"/>
          </p:nvPr>
        </p:nvSpPr>
        <p:spPr/>
        <p:txBody>
          <a:bodyPr/>
          <a:lstStyle/>
          <a:p>
            <a:fld id="{121882E0-E2A4-AD41-90E8-16A663CC71AD}" type="datetime1">
              <a:rPr lang="nb-NO" smtClean="0"/>
              <a:t>17.02.2025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EBB2BE-AD79-6A90-96DC-DA9E19753E6B}"/>
              </a:ext>
            </a:extLst>
          </p:cNvPr>
          <p:cNvSpPr>
            <a:spLocks noGrp="1"/>
          </p:cNvSpPr>
          <p:nvPr>
            <p:ph type="ftr" sz="quarter" idx="75"/>
          </p:nvPr>
        </p:nvSpPr>
        <p:spPr>
          <a:xfrm>
            <a:off x="674124" y="6479747"/>
            <a:ext cx="9069001" cy="207749"/>
          </a:xfrm>
          <a:prstGeom prst="rect">
            <a:avLst/>
          </a:prstGeom>
        </p:spPr>
        <p:txBody>
          <a:bodyPr/>
          <a:lstStyle/>
          <a:p>
            <a:pPr algn="l"/>
            <a:endParaRPr lang="nb-NO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D97FAA-042C-2595-9EAE-8B06D4430020}"/>
              </a:ext>
            </a:extLst>
          </p:cNvPr>
          <p:cNvSpPr>
            <a:spLocks noGrp="1"/>
          </p:cNvSpPr>
          <p:nvPr>
            <p:ph sz="quarter" idx="83" hasCustomPrompt="1"/>
          </p:nvPr>
        </p:nvSpPr>
        <p:spPr>
          <a:xfrm>
            <a:off x="4434856" y="1890007"/>
            <a:ext cx="3360495" cy="202636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Tx/>
              <a:buFontTx/>
              <a:buNone/>
              <a:defRPr sz="1400" b="0" i="0" u="none" cap="none">
                <a:solidFill>
                  <a:schemeClr val="tx1"/>
                </a:solidFill>
                <a:latin typeface="+mn-lt"/>
              </a:defRPr>
            </a:lvl1pPr>
            <a:lvl2pPr marL="457124" indent="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Tx/>
              <a:buFontTx/>
              <a:buNone/>
              <a:defRPr sz="1500" b="0" i="0" u="none" cap="none">
                <a:solidFill>
                  <a:schemeClr val="tx1"/>
                </a:solidFill>
                <a:latin typeface="+mn-lt"/>
              </a:defRPr>
            </a:lvl2pPr>
            <a:lvl3pPr marL="914248" indent="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Tx/>
              <a:buFontTx/>
              <a:buNone/>
              <a:defRPr sz="1500" b="0" i="0" u="none" cap="none">
                <a:solidFill>
                  <a:schemeClr val="tx1"/>
                </a:solidFill>
                <a:latin typeface="+mn-lt"/>
              </a:defRPr>
            </a:lvl3pPr>
            <a:lvl4pPr marL="1371371" indent="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Tx/>
              <a:buFontTx/>
              <a:buNone/>
              <a:defRPr sz="1425" b="0" i="0" u="none" cap="none">
                <a:solidFill>
                  <a:schemeClr val="tx1"/>
                </a:solidFill>
                <a:latin typeface="+mn-lt"/>
              </a:defRPr>
            </a:lvl4pPr>
            <a:lvl5pPr marL="1828495" indent="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Tx/>
              <a:buFontTx/>
              <a:buNone/>
              <a:defRPr sz="1425" b="0" i="0" u="none" cap="none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err="1"/>
              <a:t>Tekst</a:t>
            </a:r>
            <a:r>
              <a:rPr lang="en-US"/>
              <a:t> </a:t>
            </a:r>
            <a:r>
              <a:rPr lang="en-US" err="1"/>
              <a:t>eller</a:t>
            </a:r>
            <a:r>
              <a:rPr lang="en-US"/>
              <a:t> </a:t>
            </a:r>
            <a:r>
              <a:rPr lang="en-US" err="1"/>
              <a:t>klikk</a:t>
            </a:r>
            <a:r>
              <a:rPr lang="en-US"/>
              <a:t> </a:t>
            </a:r>
            <a:r>
              <a:rPr lang="en-US" err="1"/>
              <a:t>på</a:t>
            </a:r>
            <a:r>
              <a:rPr lang="en-US"/>
              <a:t> </a:t>
            </a:r>
            <a:r>
              <a:rPr lang="en-US" err="1"/>
              <a:t>ikonene</a:t>
            </a:r>
            <a:r>
              <a:rPr lang="en-US"/>
              <a:t> for å </a:t>
            </a:r>
            <a:r>
              <a:rPr lang="en-US" err="1"/>
              <a:t>legge</a:t>
            </a:r>
            <a:r>
              <a:rPr lang="en-US"/>
              <a:t> </a:t>
            </a:r>
            <a:r>
              <a:rPr lang="en-US" err="1"/>
              <a:t>til</a:t>
            </a:r>
            <a:r>
              <a:rPr lang="en-US"/>
              <a:t> </a:t>
            </a:r>
            <a:r>
              <a:rPr lang="en-US" err="1"/>
              <a:t>graf</a:t>
            </a:r>
            <a:r>
              <a:rPr lang="en-US"/>
              <a:t>/</a:t>
            </a:r>
            <a:r>
              <a:rPr lang="en-US" err="1"/>
              <a:t>tabell</a:t>
            </a:r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6F7DC6-72C2-8307-08ED-3ED903849C16}"/>
              </a:ext>
            </a:extLst>
          </p:cNvPr>
          <p:cNvSpPr>
            <a:spLocks noGrp="1"/>
          </p:cNvSpPr>
          <p:nvPr>
            <p:ph sz="quarter" idx="84" hasCustomPrompt="1"/>
          </p:nvPr>
        </p:nvSpPr>
        <p:spPr>
          <a:xfrm>
            <a:off x="4430729" y="4131277"/>
            <a:ext cx="3360438" cy="202636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Tx/>
              <a:buFontTx/>
              <a:buNone/>
              <a:defRPr sz="1400" b="0" i="0" u="none" cap="none">
                <a:solidFill>
                  <a:schemeClr val="tx1"/>
                </a:solidFill>
                <a:latin typeface="+mn-lt"/>
              </a:defRPr>
            </a:lvl1pPr>
            <a:lvl2pPr marL="457124" indent="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Tx/>
              <a:buFontTx/>
              <a:buNone/>
              <a:defRPr sz="1500" b="0" i="0" u="none" cap="none">
                <a:solidFill>
                  <a:schemeClr val="tx1"/>
                </a:solidFill>
                <a:latin typeface="+mn-lt"/>
              </a:defRPr>
            </a:lvl2pPr>
            <a:lvl3pPr marL="914248" indent="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Tx/>
              <a:buFontTx/>
              <a:buNone/>
              <a:defRPr sz="1500" b="0" i="0" u="none" cap="none">
                <a:solidFill>
                  <a:schemeClr val="tx1"/>
                </a:solidFill>
                <a:latin typeface="+mn-lt"/>
              </a:defRPr>
            </a:lvl3pPr>
            <a:lvl4pPr marL="1371371" indent="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Tx/>
              <a:buFontTx/>
              <a:buNone/>
              <a:defRPr sz="1425" b="0" i="0" u="none" cap="none">
                <a:solidFill>
                  <a:schemeClr val="tx1"/>
                </a:solidFill>
                <a:latin typeface="+mn-lt"/>
              </a:defRPr>
            </a:lvl4pPr>
            <a:lvl5pPr marL="1828495" indent="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Tx/>
              <a:buFontTx/>
              <a:buNone/>
              <a:defRPr sz="1425" b="0" i="0" u="none" cap="none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err="1"/>
              <a:t>Tekst</a:t>
            </a:r>
            <a:r>
              <a:rPr lang="en-US"/>
              <a:t> </a:t>
            </a:r>
            <a:r>
              <a:rPr lang="en-US" err="1"/>
              <a:t>eller</a:t>
            </a:r>
            <a:r>
              <a:rPr lang="en-US"/>
              <a:t> </a:t>
            </a:r>
            <a:r>
              <a:rPr lang="en-US" err="1"/>
              <a:t>klikk</a:t>
            </a:r>
            <a:r>
              <a:rPr lang="en-US"/>
              <a:t> </a:t>
            </a:r>
            <a:r>
              <a:rPr lang="en-US" err="1"/>
              <a:t>på</a:t>
            </a:r>
            <a:r>
              <a:rPr lang="en-US"/>
              <a:t> </a:t>
            </a:r>
            <a:r>
              <a:rPr lang="en-US" err="1"/>
              <a:t>ikonene</a:t>
            </a:r>
            <a:r>
              <a:rPr lang="en-US"/>
              <a:t> for å </a:t>
            </a:r>
            <a:r>
              <a:rPr lang="en-US" err="1"/>
              <a:t>legge</a:t>
            </a:r>
            <a:r>
              <a:rPr lang="en-US"/>
              <a:t> </a:t>
            </a:r>
            <a:r>
              <a:rPr lang="en-US" err="1"/>
              <a:t>til</a:t>
            </a:r>
            <a:r>
              <a:rPr lang="en-US"/>
              <a:t> </a:t>
            </a:r>
            <a:r>
              <a:rPr lang="en-US" err="1"/>
              <a:t>graf</a:t>
            </a:r>
            <a:r>
              <a:rPr lang="en-US"/>
              <a:t>/</a:t>
            </a:r>
            <a:r>
              <a:rPr lang="en-US" err="1"/>
              <a:t>tabell</a:t>
            </a:r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1DBCB78-8040-0F13-EC2C-8AB836FAE194}"/>
              </a:ext>
            </a:extLst>
          </p:cNvPr>
          <p:cNvSpPr>
            <a:spLocks noGrp="1"/>
          </p:cNvSpPr>
          <p:nvPr>
            <p:ph sz="quarter" idx="85" hasCustomPrompt="1"/>
          </p:nvPr>
        </p:nvSpPr>
        <p:spPr>
          <a:xfrm>
            <a:off x="8165510" y="1883316"/>
            <a:ext cx="3360486" cy="202636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Tx/>
              <a:buFontTx/>
              <a:buNone/>
              <a:defRPr sz="1400" b="0" i="0" u="none" cap="none">
                <a:solidFill>
                  <a:schemeClr val="tx1"/>
                </a:solidFill>
                <a:latin typeface="+mn-lt"/>
              </a:defRPr>
            </a:lvl1pPr>
            <a:lvl2pPr marL="457124" indent="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Tx/>
              <a:buFontTx/>
              <a:buNone/>
              <a:defRPr sz="1500" b="0" i="0" u="none" cap="none">
                <a:solidFill>
                  <a:schemeClr val="tx1"/>
                </a:solidFill>
                <a:latin typeface="+mn-lt"/>
              </a:defRPr>
            </a:lvl2pPr>
            <a:lvl3pPr marL="914248" indent="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Tx/>
              <a:buFontTx/>
              <a:buNone/>
              <a:defRPr sz="1500" b="0" i="0" u="none" cap="none">
                <a:solidFill>
                  <a:schemeClr val="tx1"/>
                </a:solidFill>
                <a:latin typeface="+mn-lt"/>
              </a:defRPr>
            </a:lvl3pPr>
            <a:lvl4pPr marL="1371371" indent="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Tx/>
              <a:buFontTx/>
              <a:buNone/>
              <a:defRPr sz="1425" b="0" i="0" u="none" cap="none">
                <a:solidFill>
                  <a:schemeClr val="tx1"/>
                </a:solidFill>
                <a:latin typeface="+mn-lt"/>
              </a:defRPr>
            </a:lvl4pPr>
            <a:lvl5pPr marL="1828495" indent="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Tx/>
              <a:buFontTx/>
              <a:buNone/>
              <a:defRPr sz="1425" b="0" i="0" u="none" cap="none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err="1"/>
              <a:t>Tekst</a:t>
            </a:r>
            <a:r>
              <a:rPr lang="en-US"/>
              <a:t> </a:t>
            </a:r>
            <a:r>
              <a:rPr lang="en-US" err="1"/>
              <a:t>eller</a:t>
            </a:r>
            <a:r>
              <a:rPr lang="en-US"/>
              <a:t> </a:t>
            </a:r>
            <a:r>
              <a:rPr lang="en-US" err="1"/>
              <a:t>klikk</a:t>
            </a:r>
            <a:r>
              <a:rPr lang="en-US"/>
              <a:t> </a:t>
            </a:r>
            <a:r>
              <a:rPr lang="en-US" err="1"/>
              <a:t>på</a:t>
            </a:r>
            <a:r>
              <a:rPr lang="en-US"/>
              <a:t> </a:t>
            </a:r>
            <a:r>
              <a:rPr lang="en-US" err="1"/>
              <a:t>ikonene</a:t>
            </a:r>
            <a:r>
              <a:rPr lang="en-US"/>
              <a:t> for å </a:t>
            </a:r>
            <a:r>
              <a:rPr lang="en-US" err="1"/>
              <a:t>legge</a:t>
            </a:r>
            <a:r>
              <a:rPr lang="en-US"/>
              <a:t> </a:t>
            </a:r>
            <a:r>
              <a:rPr lang="en-US" err="1"/>
              <a:t>til</a:t>
            </a:r>
            <a:r>
              <a:rPr lang="en-US"/>
              <a:t> </a:t>
            </a:r>
            <a:r>
              <a:rPr lang="en-US" err="1"/>
              <a:t>graf</a:t>
            </a:r>
            <a:r>
              <a:rPr lang="en-US"/>
              <a:t>/</a:t>
            </a:r>
            <a:r>
              <a:rPr lang="en-US" err="1"/>
              <a:t>tabellt</a:t>
            </a:r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29D24A3-0B07-1F94-7482-38B3EB388F27}"/>
              </a:ext>
            </a:extLst>
          </p:cNvPr>
          <p:cNvSpPr>
            <a:spLocks noGrp="1"/>
          </p:cNvSpPr>
          <p:nvPr>
            <p:ph sz="quarter" idx="86" hasCustomPrompt="1"/>
          </p:nvPr>
        </p:nvSpPr>
        <p:spPr>
          <a:xfrm>
            <a:off x="8165508" y="4131277"/>
            <a:ext cx="3360437" cy="202636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Tx/>
              <a:buFontTx/>
              <a:buNone/>
              <a:defRPr sz="1400" b="0" i="0" u="none" cap="none">
                <a:solidFill>
                  <a:schemeClr val="tx1"/>
                </a:solidFill>
                <a:latin typeface="+mn-lt"/>
              </a:defRPr>
            </a:lvl1pPr>
            <a:lvl2pPr marL="457124" indent="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Tx/>
              <a:buFontTx/>
              <a:buNone/>
              <a:defRPr sz="1500" b="0" i="0" u="none" cap="none">
                <a:solidFill>
                  <a:schemeClr val="tx1"/>
                </a:solidFill>
                <a:latin typeface="+mn-lt"/>
              </a:defRPr>
            </a:lvl2pPr>
            <a:lvl3pPr marL="914248" indent="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Tx/>
              <a:buFontTx/>
              <a:buNone/>
              <a:defRPr sz="1500" b="0" i="0" u="none" cap="none">
                <a:solidFill>
                  <a:schemeClr val="tx1"/>
                </a:solidFill>
                <a:latin typeface="+mn-lt"/>
              </a:defRPr>
            </a:lvl3pPr>
            <a:lvl4pPr marL="1371371" indent="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Tx/>
              <a:buFontTx/>
              <a:buNone/>
              <a:defRPr sz="1425" b="0" i="0" u="none" cap="none">
                <a:solidFill>
                  <a:schemeClr val="tx1"/>
                </a:solidFill>
                <a:latin typeface="+mn-lt"/>
              </a:defRPr>
            </a:lvl4pPr>
            <a:lvl5pPr marL="1828495" indent="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Tx/>
              <a:buFontTx/>
              <a:buNone/>
              <a:defRPr sz="1425" b="0" i="0" u="none" cap="none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err="1"/>
              <a:t>Tekst</a:t>
            </a:r>
            <a:r>
              <a:rPr lang="en-US"/>
              <a:t> </a:t>
            </a:r>
            <a:r>
              <a:rPr lang="en-US" err="1"/>
              <a:t>eller</a:t>
            </a:r>
            <a:r>
              <a:rPr lang="en-US"/>
              <a:t> </a:t>
            </a:r>
            <a:r>
              <a:rPr lang="en-US" err="1"/>
              <a:t>klikk</a:t>
            </a:r>
            <a:r>
              <a:rPr lang="en-US"/>
              <a:t> </a:t>
            </a:r>
            <a:r>
              <a:rPr lang="en-US" err="1"/>
              <a:t>på</a:t>
            </a:r>
            <a:r>
              <a:rPr lang="en-US"/>
              <a:t> </a:t>
            </a:r>
            <a:r>
              <a:rPr lang="en-US" err="1"/>
              <a:t>ikonene</a:t>
            </a:r>
            <a:r>
              <a:rPr lang="en-US"/>
              <a:t> for å </a:t>
            </a:r>
            <a:r>
              <a:rPr lang="en-US" err="1"/>
              <a:t>legge</a:t>
            </a:r>
            <a:r>
              <a:rPr lang="en-US"/>
              <a:t> </a:t>
            </a:r>
            <a:r>
              <a:rPr lang="en-US" err="1"/>
              <a:t>til</a:t>
            </a:r>
            <a:r>
              <a:rPr lang="en-US"/>
              <a:t> </a:t>
            </a:r>
            <a:r>
              <a:rPr lang="en-US" err="1"/>
              <a:t>graf</a:t>
            </a:r>
            <a:r>
              <a:rPr lang="en-US"/>
              <a:t>/</a:t>
            </a:r>
            <a:r>
              <a:rPr lang="en-US" err="1"/>
              <a:t>tabell</a:t>
            </a:r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4819EE9-EFDB-E0C0-D7FF-EDEA616D82E8}"/>
              </a:ext>
            </a:extLst>
          </p:cNvPr>
          <p:cNvSpPr>
            <a:spLocks noGrp="1"/>
          </p:cNvSpPr>
          <p:nvPr>
            <p:ph sz="quarter" idx="87" hasCustomPrompt="1"/>
          </p:nvPr>
        </p:nvSpPr>
        <p:spPr>
          <a:xfrm>
            <a:off x="674124" y="1883316"/>
            <a:ext cx="3386448" cy="202636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Tx/>
              <a:buFontTx/>
              <a:buNone/>
              <a:defRPr sz="1400" b="0" i="0" u="none" cap="none">
                <a:solidFill>
                  <a:schemeClr val="tx1"/>
                </a:solidFill>
                <a:latin typeface="+mn-lt"/>
              </a:defRPr>
            </a:lvl1pPr>
            <a:lvl2pPr marL="457124" indent="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Tx/>
              <a:buFontTx/>
              <a:buNone/>
              <a:defRPr sz="1500" b="0" i="0" u="none" cap="none">
                <a:solidFill>
                  <a:schemeClr val="tx1"/>
                </a:solidFill>
                <a:latin typeface="+mn-lt"/>
              </a:defRPr>
            </a:lvl2pPr>
            <a:lvl3pPr marL="914248" indent="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Tx/>
              <a:buFontTx/>
              <a:buNone/>
              <a:defRPr sz="1500" b="0" i="0" u="none" cap="none">
                <a:solidFill>
                  <a:schemeClr val="tx1"/>
                </a:solidFill>
                <a:latin typeface="+mn-lt"/>
              </a:defRPr>
            </a:lvl3pPr>
            <a:lvl4pPr marL="1371371" indent="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Tx/>
              <a:buFontTx/>
              <a:buNone/>
              <a:defRPr sz="1425" b="0" i="0" u="none" cap="none">
                <a:solidFill>
                  <a:schemeClr val="tx1"/>
                </a:solidFill>
                <a:latin typeface="+mn-lt"/>
              </a:defRPr>
            </a:lvl4pPr>
            <a:lvl5pPr marL="1828495" indent="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Tx/>
              <a:buFontTx/>
              <a:buNone/>
              <a:defRPr sz="1425" b="0" i="0" u="none" cap="none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err="1"/>
              <a:t>Tekst</a:t>
            </a:r>
            <a:r>
              <a:rPr lang="en-US"/>
              <a:t> </a:t>
            </a:r>
            <a:r>
              <a:rPr lang="en-US" err="1"/>
              <a:t>eller</a:t>
            </a:r>
            <a:r>
              <a:rPr lang="en-US"/>
              <a:t> </a:t>
            </a:r>
            <a:r>
              <a:rPr lang="en-US" err="1"/>
              <a:t>klikk</a:t>
            </a:r>
            <a:r>
              <a:rPr lang="en-US"/>
              <a:t> </a:t>
            </a:r>
            <a:r>
              <a:rPr lang="en-US" err="1"/>
              <a:t>på</a:t>
            </a:r>
            <a:r>
              <a:rPr lang="en-US"/>
              <a:t> </a:t>
            </a:r>
            <a:r>
              <a:rPr lang="en-US" err="1"/>
              <a:t>ikonene</a:t>
            </a:r>
            <a:r>
              <a:rPr lang="en-US"/>
              <a:t> for å </a:t>
            </a:r>
            <a:r>
              <a:rPr lang="en-US" err="1"/>
              <a:t>legge</a:t>
            </a:r>
            <a:r>
              <a:rPr lang="en-US"/>
              <a:t> </a:t>
            </a:r>
            <a:r>
              <a:rPr lang="en-US" err="1"/>
              <a:t>til</a:t>
            </a:r>
            <a:r>
              <a:rPr lang="en-US"/>
              <a:t> </a:t>
            </a:r>
            <a:r>
              <a:rPr lang="en-US" err="1"/>
              <a:t>graf</a:t>
            </a:r>
            <a:r>
              <a:rPr lang="en-US"/>
              <a:t>/</a:t>
            </a:r>
            <a:r>
              <a:rPr lang="en-US" err="1"/>
              <a:t>tabell</a:t>
            </a:r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1A22CF2D-1783-AD2E-8CD1-2B0DB06ABE22}"/>
              </a:ext>
            </a:extLst>
          </p:cNvPr>
          <p:cNvSpPr>
            <a:spLocks noGrp="1"/>
          </p:cNvSpPr>
          <p:nvPr>
            <p:ph sz="quarter" idx="88" hasCustomPrompt="1"/>
          </p:nvPr>
        </p:nvSpPr>
        <p:spPr>
          <a:xfrm>
            <a:off x="674124" y="4131277"/>
            <a:ext cx="3366965" cy="202636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Tx/>
              <a:buFontTx/>
              <a:buNone/>
              <a:defRPr sz="1400" b="0" i="0" u="none" cap="none">
                <a:solidFill>
                  <a:schemeClr val="tx1"/>
                </a:solidFill>
                <a:latin typeface="+mn-lt"/>
              </a:defRPr>
            </a:lvl1pPr>
            <a:lvl2pPr marL="457124" indent="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Tx/>
              <a:buFontTx/>
              <a:buNone/>
              <a:defRPr sz="1500" b="0" i="0" u="none" cap="none">
                <a:solidFill>
                  <a:schemeClr val="tx1"/>
                </a:solidFill>
                <a:latin typeface="+mn-lt"/>
              </a:defRPr>
            </a:lvl2pPr>
            <a:lvl3pPr marL="914248" indent="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Tx/>
              <a:buFontTx/>
              <a:buNone/>
              <a:defRPr sz="1500" b="0" i="0" u="none" cap="none">
                <a:solidFill>
                  <a:schemeClr val="tx1"/>
                </a:solidFill>
                <a:latin typeface="+mn-lt"/>
              </a:defRPr>
            </a:lvl3pPr>
            <a:lvl4pPr marL="1371371" indent="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Tx/>
              <a:buFontTx/>
              <a:buNone/>
              <a:defRPr sz="1425" b="0" i="0" u="none" cap="none">
                <a:solidFill>
                  <a:schemeClr val="tx1"/>
                </a:solidFill>
                <a:latin typeface="+mn-lt"/>
              </a:defRPr>
            </a:lvl4pPr>
            <a:lvl5pPr marL="1828495" indent="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Tx/>
              <a:buFontTx/>
              <a:buNone/>
              <a:defRPr sz="1425" b="0" i="0" u="none" cap="none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err="1"/>
              <a:t>Tekst</a:t>
            </a:r>
            <a:r>
              <a:rPr lang="en-US"/>
              <a:t> </a:t>
            </a:r>
            <a:r>
              <a:rPr lang="en-US" err="1"/>
              <a:t>eller</a:t>
            </a:r>
            <a:r>
              <a:rPr lang="en-US"/>
              <a:t> </a:t>
            </a:r>
            <a:r>
              <a:rPr lang="en-US" err="1"/>
              <a:t>klikk</a:t>
            </a:r>
            <a:r>
              <a:rPr lang="en-US"/>
              <a:t> </a:t>
            </a:r>
            <a:r>
              <a:rPr lang="en-US" err="1"/>
              <a:t>på</a:t>
            </a:r>
            <a:r>
              <a:rPr lang="en-US"/>
              <a:t> </a:t>
            </a:r>
            <a:r>
              <a:rPr lang="en-US" err="1"/>
              <a:t>ikonene</a:t>
            </a:r>
            <a:r>
              <a:rPr lang="en-US"/>
              <a:t> for å </a:t>
            </a:r>
            <a:r>
              <a:rPr lang="en-US" err="1"/>
              <a:t>legge</a:t>
            </a:r>
            <a:r>
              <a:rPr lang="en-US"/>
              <a:t> </a:t>
            </a:r>
            <a:r>
              <a:rPr lang="en-US" err="1"/>
              <a:t>til</a:t>
            </a:r>
            <a:r>
              <a:rPr lang="en-US"/>
              <a:t> </a:t>
            </a:r>
            <a:r>
              <a:rPr lang="en-US" err="1"/>
              <a:t>graf</a:t>
            </a:r>
            <a:r>
              <a:rPr lang="en-US"/>
              <a:t>/</a:t>
            </a:r>
            <a:r>
              <a:rPr lang="en-US" err="1"/>
              <a:t>tabell</a:t>
            </a:r>
            <a:endParaRPr lang="en-US"/>
          </a:p>
        </p:txBody>
      </p:sp>
      <p:cxnSp>
        <p:nvCxnSpPr>
          <p:cNvPr id="16" name="Rett linje 2">
            <a:extLst>
              <a:ext uri="{FF2B5EF4-FFF2-40B4-BE49-F238E27FC236}">
                <a16:creationId xmlns:a16="http://schemas.microsoft.com/office/drawing/2014/main" id="{04C17301-96E0-F3A3-7079-4F189CE699FC}"/>
              </a:ext>
            </a:extLst>
          </p:cNvPr>
          <p:cNvCxnSpPr>
            <a:cxnSpLocks/>
          </p:cNvCxnSpPr>
          <p:nvPr userDrawn="1"/>
        </p:nvCxnSpPr>
        <p:spPr>
          <a:xfrm>
            <a:off x="7977494" y="1890006"/>
            <a:ext cx="0" cy="4267631"/>
          </a:xfrm>
          <a:prstGeom prst="line">
            <a:avLst/>
          </a:prstGeom>
          <a:ln w="25400">
            <a:solidFill>
              <a:schemeClr val="tx1">
                <a:lumMod val="10000"/>
                <a:lumOff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tt linje 2">
            <a:extLst>
              <a:ext uri="{FF2B5EF4-FFF2-40B4-BE49-F238E27FC236}">
                <a16:creationId xmlns:a16="http://schemas.microsoft.com/office/drawing/2014/main" id="{B41E6BFF-6278-38B2-4749-CD87D564BD99}"/>
              </a:ext>
            </a:extLst>
          </p:cNvPr>
          <p:cNvCxnSpPr>
            <a:cxnSpLocks/>
          </p:cNvCxnSpPr>
          <p:nvPr userDrawn="1"/>
        </p:nvCxnSpPr>
        <p:spPr>
          <a:xfrm>
            <a:off x="4246848" y="1883315"/>
            <a:ext cx="0" cy="4274322"/>
          </a:xfrm>
          <a:prstGeom prst="line">
            <a:avLst/>
          </a:prstGeom>
          <a:ln w="25400">
            <a:solidFill>
              <a:schemeClr val="tx1">
                <a:lumMod val="10000"/>
                <a:lumOff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ktangel 18">
            <a:extLst>
              <a:ext uri="{FF2B5EF4-FFF2-40B4-BE49-F238E27FC236}">
                <a16:creationId xmlns:a16="http://schemas.microsoft.com/office/drawing/2014/main" id="{5663A349-A1EC-4546-7CF5-47AF65B5B64B}"/>
              </a:ext>
            </a:extLst>
          </p:cNvPr>
          <p:cNvSpPr/>
          <p:nvPr userDrawn="1"/>
        </p:nvSpPr>
        <p:spPr>
          <a:xfrm>
            <a:off x="12406951" y="0"/>
            <a:ext cx="3095191" cy="5391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200">
                <a:solidFill>
                  <a:schemeClr val="tx1"/>
                </a:solidFill>
              </a:rPr>
              <a:t>Tittel, tekst eller graf/tabell</a:t>
            </a: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 Light" panose="020F0302020204030204" pitchFamily="34" charset="0"/>
                <a:cs typeface="Arial Nova Light" panose="020F0302020204030204" pitchFamily="34" charset="0"/>
              </a:rPr>
              <a:t>Bruk kort og presis tittel. En tittel skal ikke overstige to linjer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nb-NO" sz="1200" b="0" i="0">
              <a:solidFill>
                <a:schemeClr val="tx1"/>
              </a:solidFill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b-NO" sz="1200" b="0" i="0">
                <a:solidFill>
                  <a:schemeClr val="tx1"/>
                </a:solidFill>
                <a:latin typeface="Arial Nova Light" panose="020F0302020204030204" pitchFamily="34" charset="0"/>
                <a:cs typeface="Arial Nova Light" panose="020F0302020204030204" pitchFamily="34" charset="0"/>
              </a:rPr>
              <a:t>Tekstfargen i NHOs presentasjoner er blå, sort og hvit – følg malen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nb-NO" sz="1200" b="0" i="0">
              <a:solidFill>
                <a:schemeClr val="tx1"/>
              </a:solidFill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b-NO" sz="1200" b="0" i="0">
                <a:solidFill>
                  <a:schemeClr val="tx1"/>
                </a:solidFill>
                <a:latin typeface="Arial Nova Light" panose="020F0302020204030204" pitchFamily="34" charset="0"/>
                <a:cs typeface="Arial Nova Light" panose="020F0302020204030204" pitchFamily="34" charset="0"/>
              </a:rPr>
              <a:t>Sekundærfarger skal kun benyttes i figurer og ikoner. Fargene finner du som egendefinerte farger i figurfyll eller figuromriss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nb-NO" sz="1200" b="0" i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pPr marL="0" marR="0" lvl="0" indent="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" panose="020B0504020202020204" pitchFamily="34" charset="0"/>
              </a:rPr>
              <a:t>Graf/tabell</a:t>
            </a:r>
            <a:endParaRPr lang="nb-NO" sz="1200" b="0" i="0">
              <a:solidFill>
                <a:schemeClr val="tx1"/>
              </a:solidFill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 Light" panose="020B0304020202020204" pitchFamily="34" charset="0"/>
              </a:rPr>
              <a:t>For å sette inn graf/tabell klikk på ikonet. </a:t>
            </a:r>
            <a:r>
              <a:rPr lang="nb-NO" sz="1200" b="0" i="0">
                <a:latin typeface="Arial Nova Light" panose="020B0304020202020204" pitchFamily="34" charset="0"/>
              </a:rPr>
              <a:t>Juster bildet med bildeverktøyet slik at det blir riktig</a:t>
            </a: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sz="1200" b="0" i="0"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 Light" panose="020F0302020204030204" pitchFamily="34" charset="0"/>
                <a:cs typeface="Arial Nova Light" panose="020F0302020204030204" pitchFamily="34" charset="0"/>
              </a:rPr>
              <a:t>For å justere bildet trykk på «beskjær og fyll-knappen». Unngå å strekke bildet</a:t>
            </a: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sz="1200" b="0" i="0">
              <a:solidFill>
                <a:schemeClr val="tx1"/>
              </a:solidFill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 Light" panose="020B0304020202020204" pitchFamily="34" charset="0"/>
              </a:rPr>
              <a:t>Husk at du kan lage graf/tabell i </a:t>
            </a:r>
            <a:r>
              <a:rPr lang="nb-NO" sz="1200" b="0" i="0" err="1">
                <a:solidFill>
                  <a:schemeClr val="tx1"/>
                </a:solidFill>
                <a:latin typeface="Arial Nova Light" panose="020B0304020202020204" pitchFamily="34" charset="0"/>
              </a:rPr>
              <a:t>PowerBi</a:t>
            </a:r>
            <a:r>
              <a:rPr lang="nb-NO" sz="1200" b="0" i="0">
                <a:solidFill>
                  <a:schemeClr val="tx1"/>
                </a:solidFill>
                <a:latin typeface="Arial Nova Light" panose="020B0304020202020204" pitchFamily="34" charset="0"/>
              </a:rPr>
              <a:t>. Lim inn i rammen</a:t>
            </a: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sz="1200" b="0" i="0">
              <a:solidFill>
                <a:schemeClr val="tx1"/>
              </a:solidFill>
              <a:latin typeface="Arial Nova Light" panose="020B0304020202020204" pitchFamily="34" charset="0"/>
              <a:cs typeface="Arial Nova Light" panose="020F0302020204030204" pitchFamily="34" charset="0"/>
            </a:endParaRP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 Light" panose="020B0304020202020204" pitchFamily="34" charset="0"/>
              </a:rPr>
              <a:t>NHOs grafer har definerte farger</a:t>
            </a:r>
            <a:endParaRPr lang="nb-NO" sz="1200" b="0" i="0">
              <a:solidFill>
                <a:schemeClr val="tx1"/>
              </a:solidFill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sz="1200" b="0" i="0"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sz="1200" b="0" i="0"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0" marR="0" lvl="0" indent="0" algn="l" defTabSz="914248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 Light" panose="020B0304020202020204" pitchFamily="34" charset="0"/>
              </a:rPr>
              <a:t>Se eventuelt etter alternativ mal</a:t>
            </a:r>
            <a:endParaRPr lang="nb-NO" sz="1200" b="0" i="0">
              <a:solidFill>
                <a:schemeClr val="tx1"/>
              </a:solidFill>
              <a:latin typeface="Arial Nova" panose="020B0504020202020204" pitchFamily="34" charset="0"/>
            </a:endParaRPr>
          </a:p>
        </p:txBody>
      </p:sp>
      <p:sp>
        <p:nvSpPr>
          <p:cNvPr id="20" name="Slide Number Placeholder 6">
            <a:extLst>
              <a:ext uri="{FF2B5EF4-FFF2-40B4-BE49-F238E27FC236}">
                <a16:creationId xmlns:a16="http://schemas.microsoft.com/office/drawing/2014/main" id="{BE4FCC23-8218-FF9B-9476-2FC00633EB87}"/>
              </a:ext>
            </a:extLst>
          </p:cNvPr>
          <p:cNvSpPr txBox="1">
            <a:spLocks/>
          </p:cNvSpPr>
          <p:nvPr userDrawn="1"/>
        </p:nvSpPr>
        <p:spPr>
          <a:xfrm>
            <a:off x="11571297" y="6491385"/>
            <a:ext cx="264293" cy="184666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defPPr>
              <a:defRPr lang="en-US"/>
            </a:defPPr>
            <a:lvl1pPr marL="0" algn="r" defTabSz="914248" rtl="0" eaLnBrk="1" latinLnBrk="0" hangingPunct="1"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124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48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71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95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619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743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866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90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7B102EC-AAEC-484C-8A9B-B15A6B4E7EEA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576841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1">
          <p15:clr>
            <a:srgbClr val="FBAE40"/>
          </p15:clr>
        </p15:guide>
        <p15:guide id="3" orient="horz" pos="2432">
          <p15:clr>
            <a:srgbClr val="FBAE40"/>
          </p15:clr>
        </p15:guide>
        <p15:guide id="4" orient="horz" pos="3884">
          <p15:clr>
            <a:srgbClr val="FBAE40"/>
          </p15:clr>
        </p15:guide>
      </p15:sldGuideLst>
    </p:ext>
  </p:extLs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dekk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8">
            <a:extLst>
              <a:ext uri="{FF2B5EF4-FFF2-40B4-BE49-F238E27FC236}">
                <a16:creationId xmlns:a16="http://schemas.microsoft.com/office/drawing/2014/main" id="{DE696432-A4B9-5AB4-4D28-1733FB73574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-1"/>
            <a:ext cx="12192000" cy="6858000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None/>
              <a:defRPr sz="1350" b="0" i="0">
                <a:solidFill>
                  <a:schemeClr val="tx1"/>
                </a:solidFill>
                <a:latin typeface="Arial Nova Light" panose="020B0304020202020204" pitchFamily="34" charset="0"/>
              </a:defRPr>
            </a:lvl1pPr>
          </a:lstStyle>
          <a:p>
            <a:r>
              <a:rPr lang="nb-NO" sz="1350"/>
              <a:t>Klikk på ikonet for å legge til et bilde</a:t>
            </a:r>
            <a:endParaRPr lang="en-GB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4D58595-D507-46BE-9A68-223EDA6B1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F8A0CF1F-4463-C84A-9694-72B4538A3460}" type="datetime1">
              <a:rPr lang="nb-NO" smtClean="0"/>
              <a:t>17.02.2025</a:t>
            </a:fld>
            <a:endParaRPr lang="nb-NO"/>
          </a:p>
        </p:txBody>
      </p:sp>
      <p:pic>
        <p:nvPicPr>
          <p:cNvPr id="9" name="logo_hvit" hidden="1">
            <a:extLst>
              <a:ext uri="{FF2B5EF4-FFF2-40B4-BE49-F238E27FC236}">
                <a16:creationId xmlns:a16="http://schemas.microsoft.com/office/drawing/2014/main" id="{7A49746E-E2D3-F3A3-573E-E0202280E2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82379" y="295769"/>
            <a:ext cx="869322" cy="205912"/>
          </a:xfrm>
          <a:prstGeom prst="rect">
            <a:avLst/>
          </a:prstGeom>
        </p:spPr>
      </p:pic>
      <p:pic>
        <p:nvPicPr>
          <p:cNvPr id="12" name="logo_blaa" descr="Shape&#10;&#10;Description automatically generated with medium confidence" hidden="1">
            <a:extLst>
              <a:ext uri="{FF2B5EF4-FFF2-40B4-BE49-F238E27FC236}">
                <a16:creationId xmlns:a16="http://schemas.microsoft.com/office/drawing/2014/main" id="{5AD8E919-B5CB-879F-EDA7-29B31028CAA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2380" y="295770"/>
            <a:ext cx="862385" cy="205912"/>
          </a:xfrm>
          <a:prstGeom prst="rect">
            <a:avLst/>
          </a:prstGeom>
        </p:spPr>
      </p:pic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ED826B1F-1422-01AF-B58B-07EF0F29960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0982380" y="295770"/>
            <a:ext cx="868085" cy="205912"/>
          </a:xfrm>
          <a:blipFill>
            <a:blip r:embed="rId5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 </a:t>
            </a:r>
            <a:endParaRPr lang="nb-NO"/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5748A900-8467-9A49-2159-80B86E8F00E9}"/>
              </a:ext>
            </a:extLst>
          </p:cNvPr>
          <p:cNvSpPr/>
          <p:nvPr userDrawn="1"/>
        </p:nvSpPr>
        <p:spPr>
          <a:xfrm>
            <a:off x="12386178" y="0"/>
            <a:ext cx="4248192" cy="3246723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0" marR="0" lvl="0" indent="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" panose="020B0504020202020204" pitchFamily="34" charset="0"/>
              </a:rPr>
              <a:t>Bilde</a:t>
            </a:r>
            <a:r>
              <a:rPr lang="nb-NO" sz="1200" b="0" i="0">
                <a:solidFill>
                  <a:schemeClr val="tx1"/>
                </a:solidFill>
                <a:latin typeface="Arial Nova Light" panose="020F0302020204030204" pitchFamily="34" charset="0"/>
                <a:cs typeface="Arial Nova Light" panose="020F0302020204030204" pitchFamily="34" charset="0"/>
              </a:rPr>
              <a:t> </a:t>
            </a: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 Light" panose="020B0304020202020204" pitchFamily="34" charset="0"/>
              </a:rPr>
              <a:t>For å sette inn bilde klikk på bildeikonet og velg et bilde. </a:t>
            </a:r>
            <a:r>
              <a:rPr lang="nb-NO" sz="1200" b="0" i="0">
                <a:latin typeface="Arial Nova Light" panose="020B0304020202020204" pitchFamily="34" charset="0"/>
              </a:rPr>
              <a:t>Juster bildet med bildeverktøyet slik at det blir riktig</a:t>
            </a:r>
          </a:p>
          <a:p>
            <a:pPr marL="0" marR="0" lvl="0" indent="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sz="1200" b="0" i="0"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latin typeface="Arial Nova Light" panose="020F0302020204030204" pitchFamily="34" charset="0"/>
                <a:cs typeface="Arial Nova Light" panose="020F0302020204030204" pitchFamily="34" charset="0"/>
              </a:rPr>
              <a:t>Se at bildet er skarpt, unngå å trekke i rammene. Juster bildet med bildeverktøyet slik at det blir riktig</a:t>
            </a: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sz="1200" b="0" i="0"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 Light" panose="020F0302020204030204" pitchFamily="34" charset="0"/>
                <a:cs typeface="Arial Nova Light" panose="020F0302020204030204" pitchFamily="34" charset="0"/>
              </a:rPr>
              <a:t>For å justere bildet trykk på «beskjær og fyll-knappen». Unngå å strekke bildet</a:t>
            </a: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sz="1200" b="0" i="0"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latin typeface="Arial Nova Light" panose="020F0302020204030204" pitchFamily="34" charset="0"/>
                <a:cs typeface="Arial Nova Light" panose="020F0302020204030204" pitchFamily="34" charset="0"/>
              </a:rPr>
              <a:t>Bilderettigheter: Det er ikke lov til å kopiere/bruke bilder uten å ha klarert med fotograf/eier av bildet</a:t>
            </a:r>
          </a:p>
          <a:p>
            <a:pPr marL="0" marR="0" lvl="0" indent="0" algn="l" defTabSz="914248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sz="1200" b="0" i="0"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0" marR="0" lvl="0" indent="0" algn="l" defTabSz="914248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 Light" panose="020B0304020202020204" pitchFamily="34" charset="0"/>
              </a:rPr>
              <a:t>Se eventuelt etter alternativ mal</a:t>
            </a:r>
            <a:endParaRPr lang="nb-NO" sz="1200" b="0" i="0">
              <a:solidFill>
                <a:schemeClr val="tx1"/>
              </a:solidFill>
              <a:latin typeface="Arial Nova" panose="020B0504020202020204" pitchFamily="34" charset="0"/>
            </a:endParaRPr>
          </a:p>
          <a:p>
            <a:pPr marL="0" marR="0" lvl="0" indent="0" algn="l" defTabSz="914248" rtl="0" eaLnBrk="1" fontAlgn="auto" latinLnBrk="0" hangingPunct="1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sz="1200" b="0" i="0">
              <a:solidFill>
                <a:schemeClr val="tx1"/>
              </a:solidFill>
              <a:latin typeface="Arial Nova Light" panose="020F0302020204030204" pitchFamily="34" charset="0"/>
              <a:cs typeface="Arial Nova Light" panose="020F0302020204030204" pitchFamily="34" charset="0"/>
            </a:endParaRPr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8959A05B-1D4E-62A6-4951-49A20043376A}"/>
              </a:ext>
            </a:extLst>
          </p:cNvPr>
          <p:cNvSpPr txBox="1">
            <a:spLocks/>
          </p:cNvSpPr>
          <p:nvPr userDrawn="1"/>
        </p:nvSpPr>
        <p:spPr>
          <a:xfrm>
            <a:off x="11571297" y="6491385"/>
            <a:ext cx="264293" cy="184666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defPPr>
              <a:defRPr lang="en-US"/>
            </a:defPPr>
            <a:lvl1pPr marL="0" algn="r" defTabSz="914248" rtl="0" eaLnBrk="1" latinLnBrk="0" hangingPunct="1"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124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48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71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95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619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743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866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90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7B102EC-AAEC-484C-8A9B-B15A6B4E7EEA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69520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52">
          <p15:clr>
            <a:srgbClr val="FBAE40"/>
          </p15:clr>
        </p15:guide>
      </p15:sldGuideLst>
    </p:ext>
  </p:extLs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dsli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Line">
            <a:extLst>
              <a:ext uri="{FF2B5EF4-FFF2-40B4-BE49-F238E27FC236}">
                <a16:creationId xmlns:a16="http://schemas.microsoft.com/office/drawing/2014/main" id="{D1E8674F-7797-4752-B1E1-D365FE16B890}"/>
              </a:ext>
            </a:extLst>
          </p:cNvPr>
          <p:cNvSpPr/>
          <p:nvPr/>
        </p:nvSpPr>
        <p:spPr>
          <a:xfrm>
            <a:off x="2336224" y="4248253"/>
            <a:ext cx="7519553" cy="177336"/>
          </a:xfrm>
          <a:custGeom>
            <a:avLst/>
            <a:gdLst>
              <a:gd name="connsiteX0" fmla="*/ 0 w 12546000"/>
              <a:gd name="connsiteY0" fmla="*/ 0 h 12698"/>
              <a:gd name="connsiteX1" fmla="*/ 12546000 w 12546000"/>
              <a:gd name="connsiteY1" fmla="*/ 0 h 12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546000" h="12698">
                <a:moveTo>
                  <a:pt x="0" y="0"/>
                </a:moveTo>
                <a:lnTo>
                  <a:pt x="12546000" y="0"/>
                </a:lnTo>
              </a:path>
            </a:pathLst>
          </a:custGeom>
          <a:ln w="25394" cap="flat">
            <a:solidFill>
              <a:srgbClr val="022F57"/>
            </a:solidFill>
            <a:prstDash val="solid"/>
            <a:miter/>
          </a:ln>
        </p:spPr>
        <p:txBody>
          <a:bodyPr rtlCol="0" anchor="ctr"/>
          <a:lstStyle/>
          <a:p>
            <a:endParaRPr lang="nb-NO" sz="1350"/>
          </a:p>
        </p:txBody>
      </p:sp>
      <p:sp>
        <p:nvSpPr>
          <p:cNvPr id="41" name="Line">
            <a:extLst>
              <a:ext uri="{FF2B5EF4-FFF2-40B4-BE49-F238E27FC236}">
                <a16:creationId xmlns:a16="http://schemas.microsoft.com/office/drawing/2014/main" id="{2169A50D-0303-44A0-91D6-D5BFAF49B5D9}"/>
              </a:ext>
            </a:extLst>
          </p:cNvPr>
          <p:cNvSpPr/>
          <p:nvPr/>
        </p:nvSpPr>
        <p:spPr>
          <a:xfrm>
            <a:off x="2336224" y="4248253"/>
            <a:ext cx="7519553" cy="177336"/>
          </a:xfrm>
          <a:custGeom>
            <a:avLst/>
            <a:gdLst>
              <a:gd name="connsiteX0" fmla="*/ 0 w 12546000"/>
              <a:gd name="connsiteY0" fmla="*/ 0 h 12698"/>
              <a:gd name="connsiteX1" fmla="*/ 12546000 w 12546000"/>
              <a:gd name="connsiteY1" fmla="*/ 0 h 12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546000" h="12698">
                <a:moveTo>
                  <a:pt x="0" y="0"/>
                </a:moveTo>
                <a:lnTo>
                  <a:pt x="12546000" y="0"/>
                </a:lnTo>
              </a:path>
            </a:pathLst>
          </a:custGeom>
          <a:ln w="25394" cap="flat">
            <a:solidFill>
              <a:srgbClr val="022F57"/>
            </a:solidFill>
            <a:prstDash val="solid"/>
            <a:miter/>
          </a:ln>
        </p:spPr>
        <p:txBody>
          <a:bodyPr rtlCol="0" anchor="ctr"/>
          <a:lstStyle/>
          <a:p>
            <a:endParaRPr lang="nb-NO" sz="1350"/>
          </a:p>
        </p:txBody>
      </p:sp>
      <p:sp>
        <p:nvSpPr>
          <p:cNvPr id="42" name="VisibleLine">
            <a:extLst>
              <a:ext uri="{FF2B5EF4-FFF2-40B4-BE49-F238E27FC236}">
                <a16:creationId xmlns:a16="http://schemas.microsoft.com/office/drawing/2014/main" id="{5F55ECAD-ACC6-4BFE-8C1C-28FBB14242F1}"/>
              </a:ext>
            </a:extLst>
          </p:cNvPr>
          <p:cNvSpPr/>
          <p:nvPr/>
        </p:nvSpPr>
        <p:spPr>
          <a:xfrm flipV="1">
            <a:off x="726871" y="4189431"/>
            <a:ext cx="10742157" cy="58821"/>
          </a:xfrm>
          <a:custGeom>
            <a:avLst/>
            <a:gdLst>
              <a:gd name="connsiteX0" fmla="*/ 0 w 12546000"/>
              <a:gd name="connsiteY0" fmla="*/ 0 h 12698"/>
              <a:gd name="connsiteX1" fmla="*/ 12546000 w 12546000"/>
              <a:gd name="connsiteY1" fmla="*/ 0 h 12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546000" h="12698">
                <a:moveTo>
                  <a:pt x="0" y="0"/>
                </a:moveTo>
                <a:lnTo>
                  <a:pt x="12546000" y="0"/>
                </a:lnTo>
              </a:path>
            </a:pathLst>
          </a:custGeom>
          <a:ln w="38100" cap="flat">
            <a:solidFill>
              <a:schemeClr val="accent1"/>
            </a:solidFill>
            <a:prstDash val="solid"/>
            <a:round/>
            <a:headEnd type="oval"/>
            <a:tailEnd type="oval"/>
          </a:ln>
        </p:spPr>
        <p:txBody>
          <a:bodyPr rtlCol="0" anchor="ctr"/>
          <a:lstStyle/>
          <a:p>
            <a:endParaRPr lang="nb-NO" sz="1350"/>
          </a:p>
        </p:txBody>
      </p:sp>
      <p:sp>
        <p:nvSpPr>
          <p:cNvPr id="43" name="Content" hidden="1">
            <a:extLst>
              <a:ext uri="{FF2B5EF4-FFF2-40B4-BE49-F238E27FC236}">
                <a16:creationId xmlns:a16="http://schemas.microsoft.com/office/drawing/2014/main" id="{0D4E5082-9C1E-4BDC-A433-80824A133B2D}"/>
              </a:ext>
            </a:extLst>
          </p:cNvPr>
          <p:cNvSpPr txBox="1"/>
          <p:nvPr/>
        </p:nvSpPr>
        <p:spPr>
          <a:xfrm>
            <a:off x="2441889" y="3147205"/>
            <a:ext cx="17609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b-NO" sz="1350" b="1" spc="0" baseline="0">
                <a:solidFill>
                  <a:schemeClr val="accent1"/>
                </a:solidFill>
                <a:latin typeface="Arial"/>
                <a:cs typeface="Arial"/>
                <a:sym typeface="Arial"/>
                <a:rtl val="0"/>
              </a:rPr>
              <a:t>Header</a:t>
            </a:r>
          </a:p>
          <a:p>
            <a:pPr algn="l"/>
            <a:r>
              <a:rPr lang="nb-NO" sz="1050" spc="-9" baseline="0">
                <a:solidFill>
                  <a:schemeClr val="tx2"/>
                </a:solidFill>
                <a:latin typeface="Arial"/>
                <a:cs typeface="Arial"/>
                <a:sym typeface="Arial"/>
                <a:rtl val="0"/>
              </a:rPr>
              <a:t>Tekst</a:t>
            </a:r>
            <a:endParaRPr lang="nb-NO" sz="1050" b="1" spc="0" baseline="0">
              <a:solidFill>
                <a:schemeClr val="tx2"/>
              </a:solidFill>
              <a:latin typeface="Arial"/>
              <a:cs typeface="Arial"/>
              <a:sym typeface="Arial"/>
              <a:rtl val="0"/>
            </a:endParaRPr>
          </a:p>
        </p:txBody>
      </p:sp>
      <p:grpSp>
        <p:nvGrpSpPr>
          <p:cNvPr id="44" name="Point" hidden="1">
            <a:extLst>
              <a:ext uri="{FF2B5EF4-FFF2-40B4-BE49-F238E27FC236}">
                <a16:creationId xmlns:a16="http://schemas.microsoft.com/office/drawing/2014/main" id="{DE5EE939-8344-41D9-BA9B-7A25CC10E5B5}"/>
              </a:ext>
            </a:extLst>
          </p:cNvPr>
          <p:cNvGrpSpPr/>
          <p:nvPr/>
        </p:nvGrpSpPr>
        <p:grpSpPr>
          <a:xfrm>
            <a:off x="2064982" y="3257403"/>
            <a:ext cx="401103" cy="1168187"/>
            <a:chOff x="2740879" y="4372403"/>
            <a:chExt cx="534856" cy="1557583"/>
          </a:xfrm>
        </p:grpSpPr>
        <p:sp>
          <p:nvSpPr>
            <p:cNvPr id="45" name="Frihåndsform: figur 23">
              <a:extLst>
                <a:ext uri="{FF2B5EF4-FFF2-40B4-BE49-F238E27FC236}">
                  <a16:creationId xmlns:a16="http://schemas.microsoft.com/office/drawing/2014/main" id="{B6F0A72B-FC6B-43AC-A62B-4E746B8B6DD7}"/>
                </a:ext>
              </a:extLst>
            </p:cNvPr>
            <p:cNvSpPr/>
            <p:nvPr/>
          </p:nvSpPr>
          <p:spPr>
            <a:xfrm>
              <a:off x="2740879" y="5395131"/>
              <a:ext cx="534856" cy="534855"/>
            </a:xfrm>
            <a:custGeom>
              <a:avLst/>
              <a:gdLst>
                <a:gd name="connsiteX0" fmla="*/ 267291 w 534856"/>
                <a:gd name="connsiteY0" fmla="*/ 534649 h 534855"/>
                <a:gd name="connsiteX1" fmla="*/ 534719 w 534856"/>
                <a:gd name="connsiteY1" fmla="*/ 267221 h 534855"/>
                <a:gd name="connsiteX2" fmla="*/ 267291 w 534856"/>
                <a:gd name="connsiteY2" fmla="*/ -207 h 534855"/>
                <a:gd name="connsiteX3" fmla="*/ -137 w 534856"/>
                <a:gd name="connsiteY3" fmla="*/ 267221 h 534855"/>
                <a:gd name="connsiteX4" fmla="*/ -137 w 534856"/>
                <a:gd name="connsiteY4" fmla="*/ 267348 h 534855"/>
                <a:gd name="connsiteX5" fmla="*/ 265894 w 534856"/>
                <a:gd name="connsiteY5" fmla="*/ 534649 h 534855"/>
                <a:gd name="connsiteX6" fmla="*/ 267291 w 534856"/>
                <a:gd name="connsiteY6" fmla="*/ 534649 h 534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4856" h="534855">
                  <a:moveTo>
                    <a:pt x="267291" y="534649"/>
                  </a:moveTo>
                  <a:cubicBezTo>
                    <a:pt x="414985" y="534649"/>
                    <a:pt x="534719" y="414916"/>
                    <a:pt x="534719" y="267221"/>
                  </a:cubicBezTo>
                  <a:cubicBezTo>
                    <a:pt x="534719" y="119526"/>
                    <a:pt x="414985" y="-207"/>
                    <a:pt x="267291" y="-207"/>
                  </a:cubicBezTo>
                  <a:cubicBezTo>
                    <a:pt x="119596" y="-207"/>
                    <a:pt x="-137" y="119526"/>
                    <a:pt x="-137" y="267221"/>
                  </a:cubicBezTo>
                  <a:cubicBezTo>
                    <a:pt x="-137" y="267259"/>
                    <a:pt x="-137" y="267310"/>
                    <a:pt x="-137" y="267348"/>
                  </a:cubicBezTo>
                  <a:cubicBezTo>
                    <a:pt x="-493" y="414623"/>
                    <a:pt x="118618" y="534293"/>
                    <a:pt x="265894" y="534649"/>
                  </a:cubicBezTo>
                  <a:cubicBezTo>
                    <a:pt x="266364" y="534649"/>
                    <a:pt x="266821" y="534649"/>
                    <a:pt x="267291" y="534649"/>
                  </a:cubicBezTo>
                </a:path>
              </a:pathLst>
            </a:custGeom>
            <a:solidFill>
              <a:srgbClr val="FFFFFF"/>
            </a:solidFill>
            <a:ln w="12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 sz="1350"/>
            </a:p>
          </p:txBody>
        </p:sp>
        <p:sp>
          <p:nvSpPr>
            <p:cNvPr id="46" name="Bullet">
              <a:extLst>
                <a:ext uri="{FF2B5EF4-FFF2-40B4-BE49-F238E27FC236}">
                  <a16:creationId xmlns:a16="http://schemas.microsoft.com/office/drawing/2014/main" id="{27001B20-347C-474A-B0AE-705FB3E7FEF1}"/>
                </a:ext>
              </a:extLst>
            </p:cNvPr>
            <p:cNvSpPr/>
            <p:nvPr/>
          </p:nvSpPr>
          <p:spPr>
            <a:xfrm>
              <a:off x="2795610" y="5449988"/>
              <a:ext cx="425395" cy="425395"/>
            </a:xfrm>
            <a:custGeom>
              <a:avLst/>
              <a:gdLst>
                <a:gd name="connsiteX0" fmla="*/ 425396 w 425395"/>
                <a:gd name="connsiteY0" fmla="*/ 212698 h 425395"/>
                <a:gd name="connsiteX1" fmla="*/ 212698 w 425395"/>
                <a:gd name="connsiteY1" fmla="*/ 425396 h 425395"/>
                <a:gd name="connsiteX2" fmla="*/ 0 w 425395"/>
                <a:gd name="connsiteY2" fmla="*/ 212698 h 425395"/>
                <a:gd name="connsiteX3" fmla="*/ 212698 w 425395"/>
                <a:gd name="connsiteY3" fmla="*/ 0 h 425395"/>
                <a:gd name="connsiteX4" fmla="*/ 425396 w 425395"/>
                <a:gd name="connsiteY4" fmla="*/ 212698 h 425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5395" h="425395">
                  <a:moveTo>
                    <a:pt x="425396" y="212698"/>
                  </a:moveTo>
                  <a:cubicBezTo>
                    <a:pt x="425396" y="330168"/>
                    <a:pt x="330168" y="425396"/>
                    <a:pt x="212698" y="425396"/>
                  </a:cubicBezTo>
                  <a:cubicBezTo>
                    <a:pt x="95228" y="425396"/>
                    <a:pt x="0" y="330168"/>
                    <a:pt x="0" y="212698"/>
                  </a:cubicBezTo>
                  <a:cubicBezTo>
                    <a:pt x="0" y="95228"/>
                    <a:pt x="95228" y="0"/>
                    <a:pt x="212698" y="0"/>
                  </a:cubicBezTo>
                  <a:cubicBezTo>
                    <a:pt x="330168" y="0"/>
                    <a:pt x="425396" y="95228"/>
                    <a:pt x="425396" y="212698"/>
                  </a:cubicBezTo>
                  <a:close/>
                </a:path>
              </a:pathLst>
            </a:custGeom>
            <a:noFill/>
            <a:ln w="317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nb-NO" sz="1200" b="1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grpSp>
          <p:nvGrpSpPr>
            <p:cNvPr id="47" name="Connector">
              <a:extLst>
                <a:ext uri="{FF2B5EF4-FFF2-40B4-BE49-F238E27FC236}">
                  <a16:creationId xmlns:a16="http://schemas.microsoft.com/office/drawing/2014/main" id="{4BAACC66-5C25-43B9-9D4A-371783A4978D}"/>
                </a:ext>
              </a:extLst>
            </p:cNvPr>
            <p:cNvGrpSpPr/>
            <p:nvPr/>
          </p:nvGrpSpPr>
          <p:grpSpPr>
            <a:xfrm>
              <a:off x="3008307" y="4372403"/>
              <a:ext cx="213967" cy="939680"/>
              <a:chOff x="3008307" y="4372403"/>
              <a:chExt cx="213967" cy="939680"/>
            </a:xfrm>
          </p:grpSpPr>
          <p:sp>
            <p:nvSpPr>
              <p:cNvPr id="48" name="Frihåndsform: figur 26">
                <a:extLst>
                  <a:ext uri="{FF2B5EF4-FFF2-40B4-BE49-F238E27FC236}">
                    <a16:creationId xmlns:a16="http://schemas.microsoft.com/office/drawing/2014/main" id="{4ED90619-148F-4CD1-9F80-593C6A3BEDA8}"/>
                  </a:ext>
                </a:extLst>
              </p:cNvPr>
              <p:cNvSpPr/>
              <p:nvPr/>
            </p:nvSpPr>
            <p:spPr>
              <a:xfrm>
                <a:off x="3008307" y="4372403"/>
                <a:ext cx="12698" cy="939680"/>
              </a:xfrm>
              <a:custGeom>
                <a:avLst/>
                <a:gdLst>
                  <a:gd name="connsiteX0" fmla="*/ 0 w 12698"/>
                  <a:gd name="connsiteY0" fmla="*/ 939680 h 939680"/>
                  <a:gd name="connsiteX1" fmla="*/ 0 w 12698"/>
                  <a:gd name="connsiteY1" fmla="*/ 0 h 939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98" h="939680">
                    <a:moveTo>
                      <a:pt x="0" y="939680"/>
                    </a:moveTo>
                    <a:lnTo>
                      <a:pt x="0" y="0"/>
                    </a:lnTo>
                  </a:path>
                </a:pathLst>
              </a:custGeom>
              <a:ln w="25400" cap="flat">
                <a:solidFill>
                  <a:schemeClr val="accent1"/>
                </a:solidFill>
                <a:custDash>
                  <a:ds d="222000" sp="222000"/>
                </a:custDash>
                <a:miter/>
              </a:ln>
            </p:spPr>
            <p:txBody>
              <a:bodyPr rtlCol="0" anchor="ctr"/>
              <a:lstStyle/>
              <a:p>
                <a:endParaRPr lang="nb-NO" sz="1350"/>
              </a:p>
            </p:txBody>
          </p:sp>
          <p:sp>
            <p:nvSpPr>
              <p:cNvPr id="49" name="Frihåndsform: figur 27">
                <a:extLst>
                  <a:ext uri="{FF2B5EF4-FFF2-40B4-BE49-F238E27FC236}">
                    <a16:creationId xmlns:a16="http://schemas.microsoft.com/office/drawing/2014/main" id="{1218C74C-771E-4662-B568-3B0710EC8344}"/>
                  </a:ext>
                </a:extLst>
              </p:cNvPr>
              <p:cNvSpPr/>
              <p:nvPr/>
            </p:nvSpPr>
            <p:spPr>
              <a:xfrm>
                <a:off x="3008307" y="4378753"/>
                <a:ext cx="213967" cy="12698"/>
              </a:xfrm>
              <a:custGeom>
                <a:avLst/>
                <a:gdLst>
                  <a:gd name="connsiteX0" fmla="*/ 0 w 213967"/>
                  <a:gd name="connsiteY0" fmla="*/ 0 h 12698"/>
                  <a:gd name="connsiteX1" fmla="*/ 213968 w 213967"/>
                  <a:gd name="connsiteY1" fmla="*/ 0 h 12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13967" h="12698">
                    <a:moveTo>
                      <a:pt x="0" y="0"/>
                    </a:moveTo>
                    <a:lnTo>
                      <a:pt x="213968" y="0"/>
                    </a:lnTo>
                  </a:path>
                </a:pathLst>
              </a:custGeom>
              <a:ln w="25400" cap="flat">
                <a:solidFill>
                  <a:schemeClr val="accent1"/>
                </a:solidFill>
                <a:custDash>
                  <a:ds d="252750" sp="252750"/>
                </a:custDash>
                <a:miter/>
              </a:ln>
            </p:spPr>
            <p:txBody>
              <a:bodyPr rtlCol="0" anchor="ctr"/>
              <a:lstStyle/>
              <a:p>
                <a:endParaRPr lang="nb-NO" sz="1350"/>
              </a:p>
            </p:txBody>
          </p:sp>
        </p:grpSp>
      </p:grpSp>
      <p:sp>
        <p:nvSpPr>
          <p:cNvPr id="18" name="Rektangel 17">
            <a:extLst>
              <a:ext uri="{FF2B5EF4-FFF2-40B4-BE49-F238E27FC236}">
                <a16:creationId xmlns:a16="http://schemas.microsoft.com/office/drawing/2014/main" id="{8C3AD608-237D-4547-BA86-0F1A09EEBCF5}"/>
              </a:ext>
            </a:extLst>
          </p:cNvPr>
          <p:cNvSpPr/>
          <p:nvPr/>
        </p:nvSpPr>
        <p:spPr>
          <a:xfrm>
            <a:off x="12406951" y="1"/>
            <a:ext cx="309519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200">
                <a:solidFill>
                  <a:schemeClr val="tx1"/>
                </a:solidFill>
              </a:rPr>
              <a:t>Tidslinje</a:t>
            </a: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 Light" panose="020F0302020204030204" pitchFamily="34" charset="0"/>
                <a:cs typeface="Arial Nova Light" panose="020F0302020204030204" pitchFamily="34" charset="0"/>
              </a:rPr>
              <a:t>Bruk kort og presis tittel. En tittel skal ikke overstige to linjer</a:t>
            </a: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sz="1200" b="0" i="0">
              <a:solidFill>
                <a:schemeClr val="tx1"/>
              </a:solidFill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 Light" panose="020F0302020204030204" pitchFamily="34" charset="0"/>
                <a:cs typeface="Arial Nova Light" panose="020F0302020204030204" pitchFamily="34" charset="0"/>
              </a:rPr>
              <a:t>Klikk på NHO fanen i menylinjen og trykk på legg til hendelse</a:t>
            </a: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sz="1200" b="0" i="0">
              <a:solidFill>
                <a:schemeClr val="tx1"/>
              </a:solidFill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 Light" panose="020F0302020204030204" pitchFamily="34" charset="0"/>
                <a:cs typeface="Arial Nova Light" panose="020F0302020204030204" pitchFamily="34" charset="0"/>
              </a:rPr>
              <a:t>Vi gjør oppmerksom på at avstanden justeres automatisk mellom punktene hver gang man legger til en hendelse</a:t>
            </a:r>
          </a:p>
          <a:p>
            <a:pPr marL="214282" marR="0" lvl="0" indent="-214282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sz="1200" b="0" i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nb-NO" sz="1200" b="0" i="0">
                <a:solidFill>
                  <a:schemeClr val="tx1"/>
                </a:solidFill>
                <a:latin typeface="Arial Nova" panose="020B0504020202020204" pitchFamily="34" charset="0"/>
              </a:rPr>
              <a:t>Farger</a:t>
            </a:r>
            <a:endParaRPr lang="nb-NO" sz="1200" b="0" i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200" b="0" i="0">
                <a:solidFill>
                  <a:schemeClr val="tx1"/>
                </a:solidFill>
                <a:latin typeface="Arial Nova Light" panose="020F0302020204030204" pitchFamily="34" charset="0"/>
                <a:cs typeface="Arial Nova Light" panose="020F0302020204030204" pitchFamily="34" charset="0"/>
              </a:rPr>
              <a:t>Tekstfargen i NHOs presentasjoner  er blå, sort og hvit – følg malen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nb-NO" sz="1200" b="0" i="0">
              <a:solidFill>
                <a:schemeClr val="tx1"/>
              </a:solidFill>
              <a:latin typeface="Arial Nova Light" panose="020F0302020204030204" pitchFamily="34" charset="0"/>
              <a:cs typeface="Arial Nova Light" panose="020F0302020204030204" pitchFamily="34" charset="0"/>
            </a:endParaRP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b-NO" sz="1200" b="0" i="0">
                <a:solidFill>
                  <a:schemeClr val="tx1"/>
                </a:solidFill>
                <a:latin typeface="Arial Nova Light" panose="020F0302020204030204" pitchFamily="34" charset="0"/>
                <a:cs typeface="Arial Nova Light" panose="020F0302020204030204" pitchFamily="34" charset="0"/>
              </a:rPr>
              <a:t>Sekundærfarger skal kun benyttes i figurer og ikoner. Fargene finner du som egendefinerte farger i figurfyll eller figuromriss</a:t>
            </a:r>
          </a:p>
          <a:p>
            <a:pPr marL="0" marR="0" lvl="0" indent="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sz="1200" b="0" i="0">
              <a:solidFill>
                <a:schemeClr val="tx1"/>
              </a:solidFill>
              <a:latin typeface="Arial Nova Light" panose="020B0304020202020204" pitchFamily="34" charset="0"/>
            </a:endParaRPr>
          </a:p>
        </p:txBody>
      </p:sp>
      <p:sp>
        <p:nvSpPr>
          <p:cNvPr id="19" name="Tittel 1">
            <a:extLst>
              <a:ext uri="{FF2B5EF4-FFF2-40B4-BE49-F238E27FC236}">
                <a16:creationId xmlns:a16="http://schemas.microsoft.com/office/drawing/2014/main" id="{554BC879-EFF5-5741-8BA4-18FDFAF36A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4124" y="845605"/>
            <a:ext cx="8664908" cy="438581"/>
          </a:xfrm>
        </p:spPr>
        <p:txBody>
          <a:bodyPr wrap="square" lIns="0" tIns="0" rIns="0" bIns="0" anchor="t">
            <a:noAutofit/>
          </a:bodyPr>
          <a:lstStyle>
            <a:lvl1pPr>
              <a:lnSpc>
                <a:spcPct val="100000"/>
              </a:lnSpc>
              <a:defRPr sz="2850"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tittel, 2 linjer</a:t>
            </a:r>
          </a:p>
        </p:txBody>
      </p:sp>
      <p:sp>
        <p:nvSpPr>
          <p:cNvPr id="24" name="Plassholder for tekst 7">
            <a:extLst>
              <a:ext uri="{FF2B5EF4-FFF2-40B4-BE49-F238E27FC236}">
                <a16:creationId xmlns:a16="http://schemas.microsoft.com/office/drawing/2014/main" id="{80366F57-16F4-014B-B219-0F90BE959ED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8697" y="307552"/>
            <a:ext cx="6028656" cy="207413"/>
          </a:xfrm>
        </p:spPr>
        <p:txBody>
          <a:bodyPr>
            <a:noAutofit/>
          </a:bodyPr>
          <a:lstStyle>
            <a:lvl1pPr marL="0" indent="0">
              <a:buNone/>
              <a:defRPr sz="1350" b="0">
                <a:solidFill>
                  <a:srgbClr val="878787"/>
                </a:solidFill>
              </a:defRPr>
            </a:lvl1pPr>
          </a:lstStyle>
          <a:p>
            <a:pPr lvl="0"/>
            <a:r>
              <a:rPr lang="nb-NO"/>
              <a:t>Emne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C54751D-4839-173C-34CF-050EF31D9AC3}"/>
              </a:ext>
            </a:extLst>
          </p:cNvPr>
          <p:cNvSpPr>
            <a:spLocks noGrp="1"/>
          </p:cNvSpPr>
          <p:nvPr>
            <p:ph type="dt" sz="half" idx="35"/>
          </p:nvPr>
        </p:nvSpPr>
        <p:spPr/>
        <p:txBody>
          <a:bodyPr/>
          <a:lstStyle/>
          <a:p>
            <a:fld id="{582CC6B5-98A5-754E-8730-8A426B93158A}" type="datetime1">
              <a:rPr lang="nb-NO" smtClean="0"/>
              <a:t>17.02.2025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31935D-7E8D-ACD1-4313-02C2F244F179}"/>
              </a:ext>
            </a:extLst>
          </p:cNvPr>
          <p:cNvSpPr>
            <a:spLocks noGrp="1"/>
          </p:cNvSpPr>
          <p:nvPr>
            <p:ph type="ftr" sz="quarter" idx="36"/>
          </p:nvPr>
        </p:nvSpPr>
        <p:spPr>
          <a:xfrm>
            <a:off x="674124" y="6479747"/>
            <a:ext cx="9069001" cy="207749"/>
          </a:xfrm>
          <a:prstGeom prst="rect">
            <a:avLst/>
          </a:prstGeom>
        </p:spPr>
        <p:txBody>
          <a:bodyPr/>
          <a:lstStyle/>
          <a:p>
            <a:pPr algn="l"/>
            <a:endParaRPr lang="nb-NO"/>
          </a:p>
        </p:txBody>
      </p:sp>
      <p:sp>
        <p:nvSpPr>
          <p:cNvPr id="20" name="Slide Number Placeholder 6">
            <a:extLst>
              <a:ext uri="{FF2B5EF4-FFF2-40B4-BE49-F238E27FC236}">
                <a16:creationId xmlns:a16="http://schemas.microsoft.com/office/drawing/2014/main" id="{FE941991-5789-D88B-D5B0-67DA27151744}"/>
              </a:ext>
            </a:extLst>
          </p:cNvPr>
          <p:cNvSpPr txBox="1">
            <a:spLocks/>
          </p:cNvSpPr>
          <p:nvPr userDrawn="1"/>
        </p:nvSpPr>
        <p:spPr>
          <a:xfrm>
            <a:off x="11571297" y="6491385"/>
            <a:ext cx="264293" cy="184666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defPPr>
              <a:defRPr lang="en-US"/>
            </a:defPPr>
            <a:lvl1pPr marL="0" algn="r" defTabSz="914248" rtl="0" eaLnBrk="1" latinLnBrk="0" hangingPunct="1"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124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48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71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95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619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743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866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90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7B102EC-AAEC-484C-8A9B-B15A6B4E7EEA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1346075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killeark med tittel Blå">
    <p:bg>
      <p:bgPr>
        <a:gradFill>
          <a:gsLst>
            <a:gs pos="0">
              <a:schemeClr val="accent1"/>
            </a:gs>
            <a:gs pos="23000">
              <a:schemeClr val="accent3">
                <a:lumMod val="61000"/>
              </a:schemeClr>
            </a:gs>
            <a:gs pos="100000">
              <a:schemeClr val="accent1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5745212-B6AE-4059-977C-7E415DA84CB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3927" y="2844661"/>
            <a:ext cx="5382073" cy="1154018"/>
          </a:xfrm>
        </p:spPr>
        <p:txBody>
          <a:bodyPr wrap="square" lIns="0" tIns="0" rIns="0" bIns="0" anchor="t">
            <a:noAutofit/>
          </a:bodyPr>
          <a:lstStyle>
            <a:lvl1pPr algn="l">
              <a:defRPr sz="3899"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 på skilleark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9465F63-6204-4F80-A12E-B2DC21BC34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-125294"/>
            <a:ext cx="2743200" cy="15389"/>
          </a:xfrm>
        </p:spPr>
        <p:txBody>
          <a:bodyPr lIns="0" tIns="0" rIns="0" bIns="0">
            <a:spAutoFit/>
          </a:bodyPr>
          <a:lstStyle>
            <a:lvl1pPr>
              <a:defRPr sz="100"/>
            </a:lvl1pPr>
          </a:lstStyle>
          <a:p>
            <a:fld id="{DD579C28-6473-D14F-A493-9A753B203924}" type="datetime1">
              <a:rPr lang="nb-NO" smtClean="0"/>
              <a:t>17.02.2025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477C1FE-B68D-4A22-B683-B1F35F759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00400" y="-125294"/>
            <a:ext cx="4114800" cy="1538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sz="100"/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581E902-157D-4F4D-881F-394970157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72401" y="-125294"/>
            <a:ext cx="2743200" cy="1538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sz="100"/>
            </a:lvl1pPr>
          </a:lstStyle>
          <a:p>
            <a:fld id="{B7B102EC-AAEC-484C-8A9B-B15A6B4E7EEA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2" name="Grafikk 11">
            <a:extLst>
              <a:ext uri="{FF2B5EF4-FFF2-40B4-BE49-F238E27FC236}">
                <a16:creationId xmlns:a16="http://schemas.microsoft.com/office/drawing/2014/main" id="{FFF9CA55-FC11-467D-8DDB-D7E651F70A9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3391" r="42148" b="7164"/>
          <a:stretch/>
        </p:blipFill>
        <p:spPr>
          <a:xfrm>
            <a:off x="7365910" y="0"/>
            <a:ext cx="4826091" cy="6858000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F4A6BD47-BD45-2E4E-B8F2-D222DA5EED0D}"/>
              </a:ext>
            </a:extLst>
          </p:cNvPr>
          <p:cNvSpPr/>
          <p:nvPr/>
        </p:nvSpPr>
        <p:spPr>
          <a:xfrm>
            <a:off x="12406951" y="1"/>
            <a:ext cx="30951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200">
                <a:solidFill>
                  <a:schemeClr val="tx1"/>
                </a:solidFill>
              </a:rPr>
              <a:t>Skilleark</a:t>
            </a: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 Light" panose="020F0302020204030204" pitchFamily="34" charset="0"/>
                <a:cs typeface="Arial Nova Light" panose="020F0302020204030204" pitchFamily="34" charset="0"/>
              </a:rPr>
              <a:t>Bruk kort og presis tittel</a:t>
            </a:r>
          </a:p>
          <a:p>
            <a:pPr marL="0" marR="0" lvl="0" indent="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sz="1200">
              <a:solidFill>
                <a:schemeClr val="tx1"/>
              </a:solidFill>
            </a:endParaRPr>
          </a:p>
          <a:p>
            <a:pPr marL="0" marR="0" lvl="0" indent="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 Light" panose="020B0304020202020204" pitchFamily="34" charset="0"/>
              </a:rPr>
              <a:t>Se etter alternativ mal</a:t>
            </a:r>
          </a:p>
        </p:txBody>
      </p:sp>
      <p:pic>
        <p:nvPicPr>
          <p:cNvPr id="10" name="logoen">
            <a:extLst>
              <a:ext uri="{FF2B5EF4-FFF2-40B4-BE49-F238E27FC236}">
                <a16:creationId xmlns:a16="http://schemas.microsoft.com/office/drawing/2014/main" id="{6819C79B-DBEA-E063-108A-F205C8E53E0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82380" y="295769"/>
            <a:ext cx="869322" cy="205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82353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loverskrift Blå">
    <p:bg>
      <p:bgPr>
        <a:gradFill>
          <a:gsLst>
            <a:gs pos="0">
              <a:schemeClr val="accent1"/>
            </a:gs>
            <a:gs pos="23000">
              <a:schemeClr val="accent3">
                <a:lumMod val="61000"/>
              </a:schemeClr>
            </a:gs>
            <a:gs pos="100000">
              <a:schemeClr val="accent1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5B3E9B8-1D9C-431B-9B4E-5CB04C4F58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7323" y="3090865"/>
            <a:ext cx="2743200" cy="2852737"/>
          </a:xfrm>
        </p:spPr>
        <p:txBody>
          <a:bodyPr lIns="0" tIns="0" rIns="0" bIns="0" anchor="t">
            <a:noAutofit/>
          </a:bodyPr>
          <a:lstStyle>
            <a:lvl1pPr algn="ctr">
              <a:defRPr sz="14998">
                <a:solidFill>
                  <a:schemeClr val="tx1"/>
                </a:solidFill>
              </a:defRPr>
            </a:lvl1pPr>
          </a:lstStyle>
          <a:p>
            <a:r>
              <a:rPr lang="nb-NO"/>
              <a:t>1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471FF13-CE95-4BFC-BF68-19FE232442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E7476BA8-EB50-824F-8D61-6A2C218B5DB3}" type="datetime1">
              <a:rPr lang="nb-NO" smtClean="0"/>
              <a:t>17.02.2025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A383875-F406-4B15-B89F-F8B68092C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750" y="-155425"/>
            <a:ext cx="4114800" cy="11542"/>
          </a:xfrm>
          <a:prstGeom prst="rect">
            <a:avLst/>
          </a:prstGeom>
        </p:spPr>
        <p:txBody>
          <a:bodyPr lIns="0" tIns="0" rIns="0" bIns="0"/>
          <a:lstStyle>
            <a:lvl1pPr>
              <a:defRPr sz="100"/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911BD57-D3A2-493A-88F3-05B600C19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476175" y="-155425"/>
            <a:ext cx="264293" cy="11542"/>
          </a:xfrm>
          <a:prstGeom prst="rect">
            <a:avLst/>
          </a:prstGeom>
        </p:spPr>
        <p:txBody>
          <a:bodyPr lIns="0" tIns="0" rIns="0" bIns="0"/>
          <a:lstStyle>
            <a:lvl1pPr>
              <a:defRPr sz="100"/>
            </a:lvl1pPr>
          </a:lstStyle>
          <a:p>
            <a:fld id="{B7B102EC-AAEC-484C-8A9B-B15A6B4E7EEA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129854B1-B6ED-4BA7-81A6-A661207E81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3391" r="42148" b="7164"/>
          <a:stretch/>
        </p:blipFill>
        <p:spPr>
          <a:xfrm>
            <a:off x="7365910" y="0"/>
            <a:ext cx="4826091" cy="6858000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859CB3D1-FF12-9844-BF6B-43351556715A}"/>
              </a:ext>
            </a:extLst>
          </p:cNvPr>
          <p:cNvSpPr/>
          <p:nvPr/>
        </p:nvSpPr>
        <p:spPr>
          <a:xfrm>
            <a:off x="12406951" y="1"/>
            <a:ext cx="30951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200">
                <a:solidFill>
                  <a:schemeClr val="bg1"/>
                </a:solidFill>
              </a:rPr>
              <a:t>Skilleark med tall</a:t>
            </a: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solidFill>
                  <a:schemeClr val="bg1"/>
                </a:solidFill>
                <a:latin typeface="Arial Nova Light" panose="020B0304020202020204" pitchFamily="34" charset="0"/>
              </a:rPr>
              <a:t>Sett inn tallet på skillearket </a:t>
            </a:r>
          </a:p>
          <a:p>
            <a:pPr marL="0" marR="0" lvl="0" indent="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sz="1200" b="0" i="0">
              <a:solidFill>
                <a:schemeClr val="bg1"/>
              </a:solidFill>
              <a:latin typeface="Arial Nova Light" panose="020B0304020202020204" pitchFamily="34" charset="0"/>
            </a:endParaRPr>
          </a:p>
          <a:p>
            <a:pPr marL="0" marR="0" lvl="0" indent="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200" b="0" i="0">
                <a:solidFill>
                  <a:schemeClr val="bg1"/>
                </a:solidFill>
                <a:latin typeface="Arial Nova Light" panose="020B0304020202020204" pitchFamily="34" charset="0"/>
              </a:rPr>
              <a:t>Se etter alternativ mal</a:t>
            </a:r>
          </a:p>
        </p:txBody>
      </p:sp>
      <p:pic>
        <p:nvPicPr>
          <p:cNvPr id="10" name="logoen">
            <a:extLst>
              <a:ext uri="{FF2B5EF4-FFF2-40B4-BE49-F238E27FC236}">
                <a16:creationId xmlns:a16="http://schemas.microsoft.com/office/drawing/2014/main" id="{CF098A68-21F2-E506-DF72-3C71BBCDC34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82380" y="295769"/>
            <a:ext cx="869322" cy="205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3671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tfallende bilde #1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642167A8-DD02-40C9-86C6-66140EE7CDD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0"/>
            <a:ext cx="12192000" cy="6858000"/>
          </a:xfrm>
          <a:solidFill>
            <a:schemeClr val="tx1">
              <a:lumMod val="10000"/>
              <a:lumOff val="9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350" b="0" i="0">
                <a:solidFill>
                  <a:schemeClr val="tx1"/>
                </a:solidFill>
                <a:latin typeface="Arial Nova Light" panose="020B0304020202020204" pitchFamily="34" charset="0"/>
              </a:defRPr>
            </a:lvl1pPr>
          </a:lstStyle>
          <a:p>
            <a:r>
              <a:rPr lang="nb-NO" sz="1350"/>
              <a:t>Klikk på ikonet for å legge til et bilde</a:t>
            </a:r>
            <a:endParaRPr lang="nb-NO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82FE8B1A-9E09-E14B-9B69-86FDECB0E8AE}"/>
              </a:ext>
            </a:extLst>
          </p:cNvPr>
          <p:cNvSpPr/>
          <p:nvPr/>
        </p:nvSpPr>
        <p:spPr>
          <a:xfrm>
            <a:off x="12406951" y="0"/>
            <a:ext cx="309519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200">
                <a:solidFill>
                  <a:schemeClr val="tx1"/>
                </a:solidFill>
              </a:rPr>
              <a:t>Skilleark med bilde</a:t>
            </a:r>
          </a:p>
          <a:p>
            <a:pPr marL="214282" marR="0" lvl="0" indent="-214282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sz="1200" b="0" i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pPr marL="0" marR="0" lvl="0" indent="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" panose="020B0504020202020204" pitchFamily="34" charset="0"/>
              </a:rPr>
              <a:t>Bilde</a:t>
            </a:r>
            <a:endParaRPr lang="nb-NO" sz="1200" b="0" i="0">
              <a:latin typeface="Arial Nova Light" panose="020B0304020202020204" pitchFamily="34" charset="0"/>
            </a:endParaRP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latin typeface="Arial Nova Light" panose="020B0304020202020204" pitchFamily="34" charset="0"/>
              </a:rPr>
              <a:t>På se at bildet er skarpt, unngå å trekke i rammen. Juster bildet med bildeverktøyet slik at det blir riktig. </a:t>
            </a:r>
            <a:r>
              <a:rPr lang="nb-NO" sz="1200" b="0" i="0">
                <a:solidFill>
                  <a:schemeClr val="tx1"/>
                </a:solidFill>
                <a:latin typeface="Arial Nova Light" panose="020B0304020202020204" pitchFamily="34" charset="0"/>
              </a:rPr>
              <a:t>Trykk på «beskjær og fyll-knappen» for å justere</a:t>
            </a:r>
            <a:endParaRPr lang="nb-NO" sz="1200" b="0" i="0">
              <a:latin typeface="Arial Nova Light" panose="020B0304020202020204" pitchFamily="34" charset="0"/>
            </a:endParaRP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sz="1200" b="0" i="0">
              <a:latin typeface="Arial Nova Light" panose="020B0304020202020204" pitchFamily="34" charset="0"/>
            </a:endParaRP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latin typeface="Arial Nova Light" panose="020B0304020202020204" pitchFamily="34" charset="0"/>
              </a:rPr>
              <a:t>Bilderettigheter: Det er ikke lov til å kopiere/bruke bilder uten å ha klarert med fotograf/eier av bildet</a:t>
            </a:r>
          </a:p>
          <a:p>
            <a:pPr marL="0" marR="0" lvl="0" indent="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sz="1200" b="0" i="0">
              <a:latin typeface="Arial Nova Light" panose="020B0304020202020204" pitchFamily="34" charset="0"/>
            </a:endParaRPr>
          </a:p>
          <a:p>
            <a:pPr marL="0" marR="0" lvl="0" indent="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" panose="020B0504020202020204" pitchFamily="34" charset="0"/>
              </a:rPr>
              <a:t>Logo</a:t>
            </a:r>
            <a:endParaRPr lang="nb-NO" sz="1200" b="0" i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200" b="0" i="0">
                <a:solidFill>
                  <a:schemeClr val="tx1"/>
                </a:solidFill>
                <a:latin typeface="Arial Nova Light" panose="020B0304020202020204" pitchFamily="34" charset="0"/>
              </a:rPr>
              <a:t>Ut i fra om bildet er mørkt eller lyst kan du velge logo som får best synlighet. På mørke bilder benyttes lys logo(negativ), og på lyse bilder ordinær logo. Logovelger finner du i NHO fanen i menylinjen</a:t>
            </a:r>
            <a:endParaRPr lang="nb-NO" sz="1200" b="0" i="0">
              <a:latin typeface="Arial Nova Light" panose="020B0304020202020204" pitchFamily="34" charset="0"/>
            </a:endParaRPr>
          </a:p>
          <a:p>
            <a:pPr marL="0" marR="0" lvl="0" indent="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sz="1200">
              <a:solidFill>
                <a:schemeClr val="tx1"/>
              </a:solidFill>
            </a:endParaRPr>
          </a:p>
          <a:p>
            <a:pPr marL="0" marR="0" lvl="0" indent="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 Light" panose="020B0304020202020204" pitchFamily="34" charset="0"/>
              </a:rPr>
              <a:t>Se etter alternativ mal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BEB46781-55E9-A21E-1212-0FE75041F1F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365910" y="0"/>
            <a:ext cx="4834881" cy="68580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 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86D61B-9811-CFE1-9771-063AFA4D8448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C216DB17-BC9C-764D-A55B-EC02BFAE8D01}" type="datetime1">
              <a:rPr lang="nb-NO" smtClean="0"/>
              <a:t>17.02.2025</a:t>
            </a:fld>
            <a:endParaRPr lang="nb-NO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57358DF-E94B-930F-0AB1-2EA83730CCB2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12932859" y="6508337"/>
            <a:ext cx="264293" cy="184666"/>
          </a:xfrm>
          <a:prstGeom prst="rect">
            <a:avLst/>
          </a:prstGeom>
        </p:spPr>
        <p:txBody>
          <a:bodyPr/>
          <a:lstStyle/>
          <a:p>
            <a:fld id="{B7B102EC-AAEC-484C-8A9B-B15A6B4E7EEA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0" name="logo_hvit" hidden="1">
            <a:extLst>
              <a:ext uri="{FF2B5EF4-FFF2-40B4-BE49-F238E27FC236}">
                <a16:creationId xmlns:a16="http://schemas.microsoft.com/office/drawing/2014/main" id="{ADFAFDD4-0BEB-E217-FEE3-D3473F586CE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82379" y="295769"/>
            <a:ext cx="869322" cy="205912"/>
          </a:xfrm>
          <a:prstGeom prst="rect">
            <a:avLst/>
          </a:prstGeom>
        </p:spPr>
      </p:pic>
      <p:pic>
        <p:nvPicPr>
          <p:cNvPr id="14" name="logo_blaa" descr="Shape&#10;&#10;Description automatically generated with medium confidence" hidden="1">
            <a:extLst>
              <a:ext uri="{FF2B5EF4-FFF2-40B4-BE49-F238E27FC236}">
                <a16:creationId xmlns:a16="http://schemas.microsoft.com/office/drawing/2014/main" id="{4C0C63B6-C169-9FEB-517B-752E9AF3C5E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2380" y="295770"/>
            <a:ext cx="862385" cy="205912"/>
          </a:xfrm>
          <a:prstGeom prst="rect">
            <a:avLst/>
          </a:prstGeom>
        </p:spPr>
      </p:pic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C7D46500-6E54-E7AA-CB92-0CC504FDD99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0982380" y="295770"/>
            <a:ext cx="868085" cy="205912"/>
          </a:xfrm>
          <a:blipFill>
            <a:blip r:embed="rId7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 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8636566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ste slide">
    <p:bg>
      <p:bgPr>
        <a:gradFill>
          <a:gsLst>
            <a:gs pos="0">
              <a:schemeClr val="accent1"/>
            </a:gs>
            <a:gs pos="23000">
              <a:schemeClr val="accent3">
                <a:lumMod val="61000"/>
              </a:schemeClr>
            </a:gs>
            <a:gs pos="100000">
              <a:schemeClr val="accent1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471FF13-CE95-4BFC-BF68-19FE232442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E7476BA8-EB50-824F-8D61-6A2C218B5DB3}" type="datetime1">
              <a:rPr lang="nb-NO" smtClean="0"/>
              <a:t>17.02.2025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A383875-F406-4B15-B89F-F8B68092C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750" y="-155425"/>
            <a:ext cx="4114800" cy="11542"/>
          </a:xfrm>
          <a:prstGeom prst="rect">
            <a:avLst/>
          </a:prstGeom>
        </p:spPr>
        <p:txBody>
          <a:bodyPr lIns="0" tIns="0" rIns="0" bIns="0"/>
          <a:lstStyle>
            <a:lvl1pPr>
              <a:defRPr sz="100"/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911BD57-D3A2-493A-88F3-05B600C19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476175" y="-155425"/>
            <a:ext cx="264293" cy="11542"/>
          </a:xfrm>
          <a:prstGeom prst="rect">
            <a:avLst/>
          </a:prstGeom>
        </p:spPr>
        <p:txBody>
          <a:bodyPr lIns="0" tIns="0" rIns="0" bIns="0"/>
          <a:lstStyle>
            <a:lvl1pPr>
              <a:defRPr sz="100"/>
            </a:lvl1pPr>
          </a:lstStyle>
          <a:p>
            <a:fld id="{B7B102EC-AAEC-484C-8A9B-B15A6B4E7EEA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129854B1-B6ED-4BA7-81A6-A661207E81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3391" r="42148" b="7164"/>
          <a:stretch/>
        </p:blipFill>
        <p:spPr>
          <a:xfrm>
            <a:off x="7365910" y="0"/>
            <a:ext cx="4826091" cy="6858000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859CB3D1-FF12-9844-BF6B-43351556715A}"/>
              </a:ext>
            </a:extLst>
          </p:cNvPr>
          <p:cNvSpPr/>
          <p:nvPr/>
        </p:nvSpPr>
        <p:spPr>
          <a:xfrm>
            <a:off x="12406951" y="1"/>
            <a:ext cx="30951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200">
                <a:solidFill>
                  <a:schemeClr val="bg1"/>
                </a:solidFill>
              </a:rPr>
              <a:t>Siste slide</a:t>
            </a: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solidFill>
                  <a:schemeClr val="bg1"/>
                </a:solidFill>
                <a:latin typeface="Arial Nova Light" panose="020B0304020202020204" pitchFamily="34" charset="0"/>
              </a:rPr>
              <a:t>Sett inn tallet på skillearket </a:t>
            </a:r>
          </a:p>
          <a:p>
            <a:pPr marL="0" marR="0" lvl="0" indent="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sz="1200" b="0" i="0">
              <a:solidFill>
                <a:schemeClr val="bg1"/>
              </a:solidFill>
              <a:latin typeface="Arial Nova Light" panose="020B0304020202020204" pitchFamily="34" charset="0"/>
            </a:endParaRPr>
          </a:p>
          <a:p>
            <a:pPr marL="0" marR="0" lvl="0" indent="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200" b="0" i="0">
                <a:solidFill>
                  <a:schemeClr val="bg1"/>
                </a:solidFill>
                <a:latin typeface="Arial Nova Light" panose="020B0304020202020204" pitchFamily="34" charset="0"/>
              </a:rPr>
              <a:t>Se etter alternativ mal</a:t>
            </a:r>
          </a:p>
        </p:txBody>
      </p:sp>
      <p:pic>
        <p:nvPicPr>
          <p:cNvPr id="3" name="Bilde 2" descr="Et bilde som inneholder tekst, utklipp&#10;&#10;Automatisk generert beskrivelse">
            <a:extLst>
              <a:ext uri="{FF2B5EF4-FFF2-40B4-BE49-F238E27FC236}">
                <a16:creationId xmlns:a16="http://schemas.microsoft.com/office/drawing/2014/main" id="{6573445F-A9ED-5D3D-E8BB-D134D5E9FA9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338" y="5697538"/>
            <a:ext cx="1576512" cy="537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7206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HO Tittellysbilde Mørke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>
            <a:extLst>
              <a:ext uri="{FF2B5EF4-FFF2-40B4-BE49-F238E27FC236}">
                <a16:creationId xmlns:a16="http://schemas.microsoft.com/office/drawing/2014/main" id="{DBD7D948-9F9F-A847-A1CA-660093229D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" y="-7332"/>
            <a:ext cx="12190809" cy="6858000"/>
          </a:xfrm>
          <a:prstGeom prst="rect">
            <a:avLst/>
          </a:prstGeom>
        </p:spPr>
      </p:pic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9465F63-6204-4F80-A12E-B2DC21BC34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-125294"/>
            <a:ext cx="2743200" cy="15389"/>
          </a:xfrm>
        </p:spPr>
        <p:txBody>
          <a:bodyPr lIns="0" tIns="0" rIns="0" bIns="0">
            <a:spAutoFit/>
          </a:bodyPr>
          <a:lstStyle>
            <a:lvl1pPr>
              <a:defRPr sz="100"/>
            </a:lvl1pPr>
          </a:lstStyle>
          <a:p>
            <a:fld id="{F730861C-AC39-6E4C-B472-3CDBED9834F6}" type="datetime1">
              <a:rPr lang="nb-NO" smtClean="0"/>
              <a:t>17.02.2025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477C1FE-B68D-4A22-B683-B1F35F759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00400" y="-125294"/>
            <a:ext cx="4114800" cy="1538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sz="100"/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581E902-157D-4F4D-881F-394970157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72401" y="-125294"/>
            <a:ext cx="2743200" cy="1538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sz="100"/>
            </a:lvl1pPr>
          </a:lstStyle>
          <a:p>
            <a:fld id="{B7B102EC-AAEC-484C-8A9B-B15A6B4E7EEA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8" name="Rektangel 87">
            <a:extLst>
              <a:ext uri="{FF2B5EF4-FFF2-40B4-BE49-F238E27FC236}">
                <a16:creationId xmlns:a16="http://schemas.microsoft.com/office/drawing/2014/main" id="{8086E787-A544-9F45-B79E-B51A27DC24B9}"/>
              </a:ext>
            </a:extLst>
          </p:cNvPr>
          <p:cNvSpPr/>
          <p:nvPr/>
        </p:nvSpPr>
        <p:spPr>
          <a:xfrm>
            <a:off x="12406951" y="1"/>
            <a:ext cx="309519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200">
                <a:solidFill>
                  <a:schemeClr val="tx1"/>
                </a:solidFill>
              </a:rPr>
              <a:t>Forside 2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200" b="0" i="0">
                <a:solidFill>
                  <a:schemeClr val="tx1"/>
                </a:solidFill>
                <a:latin typeface="Arial Nova Light" panose="020B0304020202020204" pitchFamily="34" charset="0"/>
              </a:rPr>
              <a:t>Bruk kort og presis tittel. En tittel skal ikke overstige to linjer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nb-NO" sz="1200" b="0" i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200" b="0" i="0">
                <a:solidFill>
                  <a:schemeClr val="tx1"/>
                </a:solidFill>
                <a:latin typeface="Arial Nova Light" panose="020B0304020202020204" pitchFamily="34" charset="0"/>
              </a:rPr>
              <a:t>Tekstfargen i NHOs presentasjoner  er blå, sort og hvit – følg malen</a:t>
            </a:r>
          </a:p>
          <a:p>
            <a:pPr marL="214282" indent="-214282">
              <a:buFont typeface="Arial" panose="020B0604020202020204" pitchFamily="34" charset="0"/>
              <a:buChar char="•"/>
            </a:pPr>
            <a:endParaRPr lang="nb-NO" sz="1200" b="0" i="0">
              <a:solidFill>
                <a:schemeClr val="bg1"/>
              </a:solidFill>
              <a:latin typeface="Arial Nova Light" panose="020B0304020202020204" pitchFamily="34" charset="0"/>
            </a:endParaRPr>
          </a:p>
        </p:txBody>
      </p:sp>
      <p:sp>
        <p:nvSpPr>
          <p:cNvPr id="36" name="Tittel 1">
            <a:extLst>
              <a:ext uri="{FF2B5EF4-FFF2-40B4-BE49-F238E27FC236}">
                <a16:creationId xmlns:a16="http://schemas.microsoft.com/office/drawing/2014/main" id="{41D158BA-0309-4663-8E6B-677989B509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206" y="2844660"/>
            <a:ext cx="5965620" cy="1298192"/>
          </a:xfrm>
        </p:spPr>
        <p:txBody>
          <a:bodyPr wrap="square" lIns="0" tIns="0" rIns="0" bIns="0" anchor="t">
            <a:noAutofit/>
          </a:bodyPr>
          <a:lstStyle>
            <a:lvl1pPr algn="l">
              <a:defRPr sz="3899"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8" name="Plassholder for tekst 4">
            <a:extLst>
              <a:ext uri="{FF2B5EF4-FFF2-40B4-BE49-F238E27FC236}">
                <a16:creationId xmlns:a16="http://schemas.microsoft.com/office/drawing/2014/main" id="{05BA313A-4912-4A30-8A49-7D29055ECBD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95206" y="5709314"/>
            <a:ext cx="5486421" cy="20774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  <a:defRPr sz="1350" b="0" i="0" u="none" cap="none">
                <a:solidFill>
                  <a:schemeClr val="lt1"/>
                </a:solidFill>
                <a:latin typeface="+mn-lt"/>
              </a:defRPr>
            </a:lvl1pPr>
          </a:lstStyle>
          <a:p>
            <a:pPr lvl="0"/>
            <a:r>
              <a:rPr lang="nb-NO"/>
              <a:t>Navn</a:t>
            </a:r>
          </a:p>
        </p:txBody>
      </p:sp>
      <p:pic>
        <p:nvPicPr>
          <p:cNvPr id="31" name="Grafikk 30">
            <a:extLst>
              <a:ext uri="{FF2B5EF4-FFF2-40B4-BE49-F238E27FC236}">
                <a16:creationId xmlns:a16="http://schemas.microsoft.com/office/drawing/2014/main" id="{56DFA0A8-E7FF-4229-BFBC-DE50DB72F2C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3391" r="42148" b="7164"/>
          <a:stretch/>
        </p:blipFill>
        <p:spPr>
          <a:xfrm>
            <a:off x="7365910" y="0"/>
            <a:ext cx="4826091" cy="6858000"/>
          </a:xfrm>
          <a:prstGeom prst="rect">
            <a:avLst/>
          </a:prstGeom>
        </p:spPr>
      </p:pic>
      <p:pic>
        <p:nvPicPr>
          <p:cNvPr id="32" name="logoen">
            <a:extLst>
              <a:ext uri="{FF2B5EF4-FFF2-40B4-BE49-F238E27FC236}">
                <a16:creationId xmlns:a16="http://schemas.microsoft.com/office/drawing/2014/main" id="{72FD0D96-D812-4488-9BCD-C375D1EB22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74759" y="1250176"/>
            <a:ext cx="1486970" cy="352211"/>
          </a:xfrm>
          <a:prstGeom prst="rect">
            <a:avLst/>
          </a:prstGeom>
        </p:spPr>
      </p:pic>
      <p:sp>
        <p:nvSpPr>
          <p:cNvPr id="10" name="Plassholder for tekst 4">
            <a:extLst>
              <a:ext uri="{FF2B5EF4-FFF2-40B4-BE49-F238E27FC236}">
                <a16:creationId xmlns:a16="http://schemas.microsoft.com/office/drawing/2014/main" id="{2EFA49C4-F386-C545-BED1-9F317594BF5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95206" y="5967857"/>
            <a:ext cx="5486421" cy="20774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  <a:defRPr sz="1350" b="0" i="0" u="none" cap="none">
                <a:solidFill>
                  <a:schemeClr val="lt1"/>
                </a:solidFill>
                <a:latin typeface="+mn-lt"/>
              </a:defRPr>
            </a:lvl1pPr>
          </a:lstStyle>
          <a:p>
            <a:pPr lvl="0"/>
            <a:r>
              <a:rPr lang="nb-NO"/>
              <a:t>Dato</a:t>
            </a:r>
          </a:p>
        </p:txBody>
      </p:sp>
    </p:spTree>
    <p:extLst>
      <p:ext uri="{BB962C8B-B14F-4D97-AF65-F5344CB8AC3E}">
        <p14:creationId xmlns:p14="http://schemas.microsoft.com/office/powerpoint/2010/main" val="29160277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786">
          <p15:clr>
            <a:srgbClr val="FBAE40"/>
          </p15:clr>
        </p15:guide>
      </p15:sldGuideLst>
    </p:ext>
  </p:extLs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killeark med tittel Mørkeblå">
    <p:bg>
      <p:bgPr>
        <a:gradFill>
          <a:gsLst>
            <a:gs pos="0">
              <a:schemeClr val="accent1"/>
            </a:gs>
            <a:gs pos="23000">
              <a:schemeClr val="accent3">
                <a:lumMod val="61000"/>
              </a:schemeClr>
            </a:gs>
            <a:gs pos="100000">
              <a:schemeClr val="accent1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1">
            <a:extLst>
              <a:ext uri="{FF2B5EF4-FFF2-40B4-BE49-F238E27FC236}">
                <a16:creationId xmlns:a16="http://schemas.microsoft.com/office/drawing/2014/main" id="{B0200F1F-4D86-2012-34E8-91C8F83FF3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" y="-7332"/>
            <a:ext cx="12190809" cy="685800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D5745212-B6AE-4059-977C-7E415DA84CB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3927" y="2844661"/>
            <a:ext cx="5382073" cy="1154018"/>
          </a:xfrm>
        </p:spPr>
        <p:txBody>
          <a:bodyPr wrap="square" lIns="0" tIns="0" rIns="0" bIns="0" anchor="t">
            <a:noAutofit/>
          </a:bodyPr>
          <a:lstStyle>
            <a:lvl1pPr algn="l">
              <a:defRPr sz="3899"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 på skilleark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9465F63-6204-4F80-A12E-B2DC21BC34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-125294"/>
            <a:ext cx="2743200" cy="15389"/>
          </a:xfrm>
        </p:spPr>
        <p:txBody>
          <a:bodyPr lIns="0" tIns="0" rIns="0" bIns="0">
            <a:spAutoFit/>
          </a:bodyPr>
          <a:lstStyle>
            <a:lvl1pPr>
              <a:defRPr sz="100"/>
            </a:lvl1pPr>
          </a:lstStyle>
          <a:p>
            <a:fld id="{3CDC5EAA-F68D-7047-9BD9-C6111DB15786}" type="datetime1">
              <a:rPr lang="nb-NO" smtClean="0"/>
              <a:t>17.02.2025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477C1FE-B68D-4A22-B683-B1F35F759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00400" y="-125294"/>
            <a:ext cx="4114800" cy="1538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sz="100"/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581E902-157D-4F4D-881F-394970157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72401" y="-125294"/>
            <a:ext cx="2743200" cy="1538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sz="100"/>
            </a:lvl1pPr>
          </a:lstStyle>
          <a:p>
            <a:fld id="{B7B102EC-AAEC-484C-8A9B-B15A6B4E7EEA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2" name="Grafikk 11">
            <a:extLst>
              <a:ext uri="{FF2B5EF4-FFF2-40B4-BE49-F238E27FC236}">
                <a16:creationId xmlns:a16="http://schemas.microsoft.com/office/drawing/2014/main" id="{FFF9CA55-FC11-467D-8DDB-D7E651F70A9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3391" r="42148" b="7164"/>
          <a:stretch/>
        </p:blipFill>
        <p:spPr>
          <a:xfrm>
            <a:off x="7365910" y="0"/>
            <a:ext cx="4826091" cy="6858000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F4A6BD47-BD45-2E4E-B8F2-D222DA5EED0D}"/>
              </a:ext>
            </a:extLst>
          </p:cNvPr>
          <p:cNvSpPr/>
          <p:nvPr/>
        </p:nvSpPr>
        <p:spPr>
          <a:xfrm>
            <a:off x="12406951" y="1"/>
            <a:ext cx="30951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200">
                <a:solidFill>
                  <a:schemeClr val="tx1"/>
                </a:solidFill>
              </a:rPr>
              <a:t>Skilleark</a:t>
            </a:r>
          </a:p>
          <a:p>
            <a:pPr marL="171450" marR="0" lvl="0" indent="-17145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 Light" panose="020B0304020202020204" pitchFamily="34" charset="0"/>
              </a:rPr>
              <a:t>Bruk kort og presis tittel</a:t>
            </a:r>
            <a:endParaRPr lang="nb-NO" sz="1200">
              <a:solidFill>
                <a:schemeClr val="tx1"/>
              </a:solidFill>
            </a:endParaRPr>
          </a:p>
          <a:p>
            <a:pPr marL="0" marR="0" lvl="0" indent="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sz="1200">
              <a:solidFill>
                <a:schemeClr val="tx1"/>
              </a:solidFill>
            </a:endParaRPr>
          </a:p>
          <a:p>
            <a:pPr marL="0" marR="0" lvl="0" indent="0" algn="l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200" b="0" i="0">
                <a:solidFill>
                  <a:schemeClr val="tx1"/>
                </a:solidFill>
                <a:latin typeface="Arial Nova Light" panose="020B0304020202020204" pitchFamily="34" charset="0"/>
              </a:rPr>
              <a:t>Se etter alternativ mal</a:t>
            </a:r>
          </a:p>
        </p:txBody>
      </p:sp>
      <p:pic>
        <p:nvPicPr>
          <p:cNvPr id="10" name="logoen">
            <a:extLst>
              <a:ext uri="{FF2B5EF4-FFF2-40B4-BE49-F238E27FC236}">
                <a16:creationId xmlns:a16="http://schemas.microsoft.com/office/drawing/2014/main" id="{2D4BC9F8-7DB2-B0CD-9AF3-E0A70A874F2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982379" y="295770"/>
            <a:ext cx="869320" cy="205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795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image" Target="../media/image4.sv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image" Target="../media/image2.svg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63.xml"/><Relationship Id="rId18" Type="http://schemas.openxmlformats.org/officeDocument/2006/relationships/slideLayout" Target="../slideLayouts/slideLayout68.xml"/><Relationship Id="rId26" Type="http://schemas.openxmlformats.org/officeDocument/2006/relationships/slideLayout" Target="../slideLayouts/slideLayout76.xml"/><Relationship Id="rId39" Type="http://schemas.openxmlformats.org/officeDocument/2006/relationships/slideLayout" Target="../slideLayouts/slideLayout89.xml"/><Relationship Id="rId21" Type="http://schemas.openxmlformats.org/officeDocument/2006/relationships/slideLayout" Target="../slideLayouts/slideLayout71.xml"/><Relationship Id="rId34" Type="http://schemas.openxmlformats.org/officeDocument/2006/relationships/slideLayout" Target="../slideLayouts/slideLayout84.xml"/><Relationship Id="rId42" Type="http://schemas.openxmlformats.org/officeDocument/2006/relationships/slideLayout" Target="../slideLayouts/slideLayout92.xml"/><Relationship Id="rId47" Type="http://schemas.openxmlformats.org/officeDocument/2006/relationships/slideLayout" Target="../slideLayouts/slideLayout97.xml"/><Relationship Id="rId50" Type="http://schemas.openxmlformats.org/officeDocument/2006/relationships/slideLayout" Target="../slideLayouts/slideLayout100.xml"/><Relationship Id="rId55" Type="http://schemas.openxmlformats.org/officeDocument/2006/relationships/image" Target="../media/image4.svg"/><Relationship Id="rId7" Type="http://schemas.openxmlformats.org/officeDocument/2006/relationships/slideLayout" Target="../slideLayouts/slideLayout57.xml"/><Relationship Id="rId2" Type="http://schemas.openxmlformats.org/officeDocument/2006/relationships/slideLayout" Target="../slideLayouts/slideLayout52.xml"/><Relationship Id="rId16" Type="http://schemas.openxmlformats.org/officeDocument/2006/relationships/slideLayout" Target="../slideLayouts/slideLayout66.xml"/><Relationship Id="rId29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61.xml"/><Relationship Id="rId24" Type="http://schemas.openxmlformats.org/officeDocument/2006/relationships/slideLayout" Target="../slideLayouts/slideLayout74.xml"/><Relationship Id="rId32" Type="http://schemas.openxmlformats.org/officeDocument/2006/relationships/slideLayout" Target="../slideLayouts/slideLayout82.xml"/><Relationship Id="rId37" Type="http://schemas.openxmlformats.org/officeDocument/2006/relationships/slideLayout" Target="../slideLayouts/slideLayout87.xml"/><Relationship Id="rId40" Type="http://schemas.openxmlformats.org/officeDocument/2006/relationships/slideLayout" Target="../slideLayouts/slideLayout90.xml"/><Relationship Id="rId45" Type="http://schemas.openxmlformats.org/officeDocument/2006/relationships/slideLayout" Target="../slideLayouts/slideLayout95.xml"/><Relationship Id="rId53" Type="http://schemas.openxmlformats.org/officeDocument/2006/relationships/image" Target="../media/image2.svg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19" Type="http://schemas.openxmlformats.org/officeDocument/2006/relationships/slideLayout" Target="../slideLayouts/slideLayout69.xml"/><Relationship Id="rId31" Type="http://schemas.openxmlformats.org/officeDocument/2006/relationships/slideLayout" Target="../slideLayouts/slideLayout81.xml"/><Relationship Id="rId44" Type="http://schemas.openxmlformats.org/officeDocument/2006/relationships/slideLayout" Target="../slideLayouts/slideLayout94.xml"/><Relationship Id="rId52" Type="http://schemas.openxmlformats.org/officeDocument/2006/relationships/image" Target="../media/image1.png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4.xml"/><Relationship Id="rId22" Type="http://schemas.openxmlformats.org/officeDocument/2006/relationships/slideLayout" Target="../slideLayouts/slideLayout72.xml"/><Relationship Id="rId27" Type="http://schemas.openxmlformats.org/officeDocument/2006/relationships/slideLayout" Target="../slideLayouts/slideLayout77.xml"/><Relationship Id="rId30" Type="http://schemas.openxmlformats.org/officeDocument/2006/relationships/slideLayout" Target="../slideLayouts/slideLayout80.xml"/><Relationship Id="rId35" Type="http://schemas.openxmlformats.org/officeDocument/2006/relationships/slideLayout" Target="../slideLayouts/slideLayout85.xml"/><Relationship Id="rId43" Type="http://schemas.openxmlformats.org/officeDocument/2006/relationships/slideLayout" Target="../slideLayouts/slideLayout93.xml"/><Relationship Id="rId48" Type="http://schemas.openxmlformats.org/officeDocument/2006/relationships/slideLayout" Target="../slideLayouts/slideLayout98.xml"/><Relationship Id="rId8" Type="http://schemas.openxmlformats.org/officeDocument/2006/relationships/slideLayout" Target="../slideLayouts/slideLayout58.xml"/><Relationship Id="rId51" Type="http://schemas.openxmlformats.org/officeDocument/2006/relationships/theme" Target="../theme/theme2.xml"/><Relationship Id="rId3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62.xml"/><Relationship Id="rId17" Type="http://schemas.openxmlformats.org/officeDocument/2006/relationships/slideLayout" Target="../slideLayouts/slideLayout67.xml"/><Relationship Id="rId25" Type="http://schemas.openxmlformats.org/officeDocument/2006/relationships/slideLayout" Target="../slideLayouts/slideLayout75.xml"/><Relationship Id="rId33" Type="http://schemas.openxmlformats.org/officeDocument/2006/relationships/slideLayout" Target="../slideLayouts/slideLayout83.xml"/><Relationship Id="rId38" Type="http://schemas.openxmlformats.org/officeDocument/2006/relationships/slideLayout" Target="../slideLayouts/slideLayout88.xml"/><Relationship Id="rId46" Type="http://schemas.openxmlformats.org/officeDocument/2006/relationships/slideLayout" Target="../slideLayouts/slideLayout96.xml"/><Relationship Id="rId20" Type="http://schemas.openxmlformats.org/officeDocument/2006/relationships/slideLayout" Target="../slideLayouts/slideLayout70.xml"/><Relationship Id="rId41" Type="http://schemas.openxmlformats.org/officeDocument/2006/relationships/slideLayout" Target="../slideLayouts/slideLayout91.xml"/><Relationship Id="rId54" Type="http://schemas.openxmlformats.org/officeDocument/2006/relationships/image" Target="../media/image3.png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65.xml"/><Relationship Id="rId23" Type="http://schemas.openxmlformats.org/officeDocument/2006/relationships/slideLayout" Target="../slideLayouts/slideLayout73.xml"/><Relationship Id="rId28" Type="http://schemas.openxmlformats.org/officeDocument/2006/relationships/slideLayout" Target="../slideLayouts/slideLayout78.xml"/><Relationship Id="rId36" Type="http://schemas.openxmlformats.org/officeDocument/2006/relationships/slideLayout" Target="../slideLayouts/slideLayout86.xml"/><Relationship Id="rId49" Type="http://schemas.openxmlformats.org/officeDocument/2006/relationships/slideLayout" Target="../slideLayouts/slideLayout9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rafikk 27">
            <a:extLst>
              <a:ext uri="{FF2B5EF4-FFF2-40B4-BE49-F238E27FC236}">
                <a16:creationId xmlns:a16="http://schemas.microsoft.com/office/drawing/2014/main" id="{1DD641BC-58A5-7342-8F8D-B9E1E55914DB}"/>
              </a:ext>
            </a:extLst>
          </p:cNvPr>
          <p:cNvPicPr>
            <a:picLocks noChangeAspect="1"/>
          </p:cNvPicPr>
          <p:nvPr/>
        </p:nvPicPr>
        <p:blipFill>
          <a:blip r:embed="rId52">
            <a:extLst>
              <a:ext uri="{96DAC541-7B7A-43D3-8B79-37D633B846F1}">
                <asvg:svgBlip xmlns:asvg="http://schemas.microsoft.com/office/drawing/2016/SVG/main" r:embed="rId53"/>
              </a:ext>
            </a:extLst>
          </a:blip>
          <a:stretch>
            <a:fillRect/>
          </a:stretch>
        </p:blipFill>
        <p:spPr>
          <a:xfrm>
            <a:off x="10982380" y="295770"/>
            <a:ext cx="868085" cy="205912"/>
          </a:xfrm>
          <a:prstGeom prst="rect">
            <a:avLst/>
          </a:prstGeom>
        </p:spPr>
      </p:pic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CFEBB075-9C47-4453-9690-0A6FB38DA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554" y="312373"/>
            <a:ext cx="10838109" cy="132556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51EA8B1-AF33-49EC-B05D-C02FDD4D26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554" y="1886585"/>
            <a:ext cx="10838109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8449660-2B4A-4F74-AAB1-AA6D0CB224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750" y="-145806"/>
            <a:ext cx="2743200" cy="15389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100">
                <a:solidFill>
                  <a:schemeClr val="accent1"/>
                </a:solidFill>
              </a:defRPr>
            </a:lvl1pPr>
          </a:lstStyle>
          <a:p>
            <a:fld id="{D2F738A8-F240-6546-BF8A-AB20EF388D28}" type="datetime1">
              <a:rPr lang="nb-NO" smtClean="0"/>
              <a:t>17.02.2025</a:t>
            </a:fld>
            <a:endParaRPr lang="nb-NO"/>
          </a:p>
        </p:txBody>
      </p:sp>
      <p:pic>
        <p:nvPicPr>
          <p:cNvPr id="7" name="Grafikk 6" hidden="1">
            <a:extLst>
              <a:ext uri="{FF2B5EF4-FFF2-40B4-BE49-F238E27FC236}">
                <a16:creationId xmlns:a16="http://schemas.microsoft.com/office/drawing/2014/main" id="{B947C669-140C-41EA-8775-401C580AE0AF}"/>
              </a:ext>
            </a:extLst>
          </p:cNvPr>
          <p:cNvPicPr>
            <a:picLocks noChangeAspect="1"/>
          </p:cNvPicPr>
          <p:nvPr/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5"/>
              </a:ext>
            </a:extLst>
          </a:blip>
          <a:stretch>
            <a:fillRect/>
          </a:stretch>
        </p:blipFill>
        <p:spPr>
          <a:xfrm>
            <a:off x="2054199" y="-2805747"/>
            <a:ext cx="8342185" cy="7667309"/>
          </a:xfrm>
          <a:prstGeom prst="rect">
            <a:avLst/>
          </a:prstGeom>
        </p:spPr>
      </p:pic>
      <p:grpSp>
        <p:nvGrpSpPr>
          <p:cNvPr id="10" name="Gruppe 9">
            <a:extLst>
              <a:ext uri="{FF2B5EF4-FFF2-40B4-BE49-F238E27FC236}">
                <a16:creationId xmlns:a16="http://schemas.microsoft.com/office/drawing/2014/main" id="{FA15D006-9F47-174C-9112-81091CA16A94}"/>
              </a:ext>
            </a:extLst>
          </p:cNvPr>
          <p:cNvGrpSpPr/>
          <p:nvPr/>
        </p:nvGrpSpPr>
        <p:grpSpPr>
          <a:xfrm>
            <a:off x="34606" y="-1403311"/>
            <a:ext cx="10565746" cy="983841"/>
            <a:chOff x="8239319" y="-1788397"/>
            <a:chExt cx="14089038" cy="1311788"/>
          </a:xfrm>
        </p:grpSpPr>
        <p:sp>
          <p:nvSpPr>
            <p:cNvPr id="69" name="Rektangel 68">
              <a:extLst>
                <a:ext uri="{FF2B5EF4-FFF2-40B4-BE49-F238E27FC236}">
                  <a16:creationId xmlns:a16="http://schemas.microsoft.com/office/drawing/2014/main" id="{DE8F967A-25F2-8749-9AE1-56773E4C1D65}"/>
                </a:ext>
              </a:extLst>
            </p:cNvPr>
            <p:cNvSpPr/>
            <p:nvPr/>
          </p:nvSpPr>
          <p:spPr>
            <a:xfrm>
              <a:off x="8239319" y="-1788397"/>
              <a:ext cx="2007670" cy="4001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nb-NO" sz="1350">
                  <a:solidFill>
                    <a:schemeClr val="tx1"/>
                  </a:solidFill>
                </a:rPr>
                <a:t>NHOs fargepalett</a:t>
              </a:r>
            </a:p>
          </p:txBody>
        </p:sp>
        <p:sp>
          <p:nvSpPr>
            <p:cNvPr id="70" name="Rektangel 69">
              <a:extLst>
                <a:ext uri="{FF2B5EF4-FFF2-40B4-BE49-F238E27FC236}">
                  <a16:creationId xmlns:a16="http://schemas.microsoft.com/office/drawing/2014/main" id="{99F1C36A-FBAD-B34B-BCD5-D2F5CC73518D}"/>
                </a:ext>
              </a:extLst>
            </p:cNvPr>
            <p:cNvSpPr/>
            <p:nvPr/>
          </p:nvSpPr>
          <p:spPr>
            <a:xfrm>
              <a:off x="8239319" y="-1414936"/>
              <a:ext cx="14089038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3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nb-NO" sz="1200" b="1" i="0">
                  <a:solidFill>
                    <a:schemeClr val="tx1"/>
                  </a:solidFill>
                  <a:latin typeface="Arial Nova Light" panose="020B0304020202020204" pitchFamily="34" charset="0"/>
                </a:rPr>
                <a:t>Primærfarger 		</a:t>
              </a:r>
              <a:r>
                <a:rPr lang="nb-NO" sz="1200" b="0" i="0">
                  <a:solidFill>
                    <a:schemeClr val="tx1"/>
                  </a:solidFill>
                  <a:latin typeface="Arial Nova Light" panose="020B0304020202020204" pitchFamily="34" charset="0"/>
                </a:rPr>
                <a:t>Sekundærfarger skal </a:t>
              </a:r>
              <a:r>
                <a:rPr lang="nb-NO" sz="1200" b="1" i="0">
                  <a:solidFill>
                    <a:srgbClr val="FF8B4B"/>
                  </a:solidFill>
                  <a:latin typeface="Arial Nova" panose="020B0504020202020204" pitchFamily="34" charset="0"/>
                </a:rPr>
                <a:t>KUN</a:t>
              </a:r>
              <a:r>
                <a:rPr lang="nb-NO" sz="1200" b="0" i="0">
                  <a:solidFill>
                    <a:schemeClr val="bg1"/>
                  </a:solidFill>
                  <a:latin typeface="Arial Nova Light" panose="020B0304020202020204" pitchFamily="34" charset="0"/>
                </a:rPr>
                <a:t> </a:t>
              </a:r>
              <a:r>
                <a:rPr lang="nb-NO" sz="1200" b="0" i="0">
                  <a:solidFill>
                    <a:schemeClr val="tx1"/>
                  </a:solidFill>
                  <a:latin typeface="Arial Nova Light" panose="020B0304020202020204" pitchFamily="34" charset="0"/>
                </a:rPr>
                <a:t>benyttes i grafer, figurer og ikoner. Fargene finner du som egendefinerte farger i figurfyll eller figuromriss</a:t>
              </a:r>
            </a:p>
            <a:p>
              <a:pPr marL="0" marR="0" lvl="0" indent="0" algn="l" defTabSz="9143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nb-NO" sz="1200" b="0" i="0">
                <a:solidFill>
                  <a:schemeClr val="bg1"/>
                </a:solidFill>
                <a:latin typeface="Arial Nova Light" panose="020B0304020202020204" pitchFamily="34" charset="0"/>
              </a:endParaRPr>
            </a:p>
          </p:txBody>
        </p:sp>
        <p:grpSp>
          <p:nvGrpSpPr>
            <p:cNvPr id="71" name="Gruppe 70">
              <a:extLst>
                <a:ext uri="{FF2B5EF4-FFF2-40B4-BE49-F238E27FC236}">
                  <a16:creationId xmlns:a16="http://schemas.microsoft.com/office/drawing/2014/main" id="{7008B59C-0BEF-7A4D-91EE-4DA501BCE004}"/>
                </a:ext>
              </a:extLst>
            </p:cNvPr>
            <p:cNvGrpSpPr/>
            <p:nvPr/>
          </p:nvGrpSpPr>
          <p:grpSpPr>
            <a:xfrm>
              <a:off x="8337719" y="-914297"/>
              <a:ext cx="2324689" cy="437688"/>
              <a:chOff x="31532" y="-965998"/>
              <a:chExt cx="2324689" cy="437688"/>
            </a:xfrm>
          </p:grpSpPr>
          <p:sp>
            <p:nvSpPr>
              <p:cNvPr id="72" name="Rektangel 71">
                <a:extLst>
                  <a:ext uri="{FF2B5EF4-FFF2-40B4-BE49-F238E27FC236}">
                    <a16:creationId xmlns:a16="http://schemas.microsoft.com/office/drawing/2014/main" id="{D9FBE0C1-8D69-7F4F-B8CB-710A8B601B69}"/>
                  </a:ext>
                </a:extLst>
              </p:cNvPr>
              <p:cNvSpPr/>
              <p:nvPr/>
            </p:nvSpPr>
            <p:spPr>
              <a:xfrm>
                <a:off x="31532" y="-965994"/>
                <a:ext cx="497456" cy="437684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sz="135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73" name="Rektangel 72">
                <a:extLst>
                  <a:ext uri="{FF2B5EF4-FFF2-40B4-BE49-F238E27FC236}">
                    <a16:creationId xmlns:a16="http://schemas.microsoft.com/office/drawing/2014/main" id="{CB9D0D6A-3187-E547-9259-EA43D8EBA042}"/>
                  </a:ext>
                </a:extLst>
              </p:cNvPr>
              <p:cNvSpPr/>
              <p:nvPr/>
            </p:nvSpPr>
            <p:spPr>
              <a:xfrm>
                <a:off x="606680" y="-965994"/>
                <a:ext cx="497455" cy="43768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sz="1350"/>
              </a:p>
            </p:txBody>
          </p:sp>
          <p:cxnSp>
            <p:nvCxnSpPr>
              <p:cNvPr id="85" name="Rett linje 84">
                <a:extLst>
                  <a:ext uri="{FF2B5EF4-FFF2-40B4-BE49-F238E27FC236}">
                    <a16:creationId xmlns:a16="http://schemas.microsoft.com/office/drawing/2014/main" id="{42155544-A0F0-1548-9951-71A6E524DA4B}"/>
                  </a:ext>
                </a:extLst>
              </p:cNvPr>
              <p:cNvCxnSpPr/>
              <p:nvPr/>
            </p:nvCxnSpPr>
            <p:spPr>
              <a:xfrm>
                <a:off x="2356221" y="-965998"/>
                <a:ext cx="0" cy="437684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39" name="Rektangel 73">
            <a:extLst>
              <a:ext uri="{FF2B5EF4-FFF2-40B4-BE49-F238E27FC236}">
                <a16:creationId xmlns:a16="http://schemas.microsoft.com/office/drawing/2014/main" id="{CF7A71B0-2789-638D-23DE-3921C7422A10}"/>
              </a:ext>
            </a:extLst>
          </p:cNvPr>
          <p:cNvSpPr/>
          <p:nvPr userDrawn="1"/>
        </p:nvSpPr>
        <p:spPr>
          <a:xfrm>
            <a:off x="977720" y="-747736"/>
            <a:ext cx="373056" cy="328263"/>
          </a:xfrm>
          <a:prstGeom prst="rect">
            <a:avLst/>
          </a:prstGeom>
          <a:solidFill>
            <a:srgbClr val="85D1EE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/>
          </a:p>
        </p:txBody>
      </p:sp>
      <p:sp>
        <p:nvSpPr>
          <p:cNvPr id="40" name="Rektangel 29">
            <a:extLst>
              <a:ext uri="{FF2B5EF4-FFF2-40B4-BE49-F238E27FC236}">
                <a16:creationId xmlns:a16="http://schemas.microsoft.com/office/drawing/2014/main" id="{E7CFAA8E-0CBB-67FC-7613-2585BF197423}"/>
              </a:ext>
            </a:extLst>
          </p:cNvPr>
          <p:cNvSpPr/>
          <p:nvPr userDrawn="1"/>
        </p:nvSpPr>
        <p:spPr>
          <a:xfrm>
            <a:off x="1412704" y="-749517"/>
            <a:ext cx="373056" cy="3282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/>
          </a:p>
        </p:txBody>
      </p:sp>
      <p:sp>
        <p:nvSpPr>
          <p:cNvPr id="25" name="Rektangel 74">
            <a:extLst>
              <a:ext uri="{FF2B5EF4-FFF2-40B4-BE49-F238E27FC236}">
                <a16:creationId xmlns:a16="http://schemas.microsoft.com/office/drawing/2014/main" id="{71984A75-4222-D43C-E6CD-E86E84933DFE}"/>
              </a:ext>
            </a:extLst>
          </p:cNvPr>
          <p:cNvSpPr/>
          <p:nvPr userDrawn="1"/>
        </p:nvSpPr>
        <p:spPr>
          <a:xfrm>
            <a:off x="2408610" y="-752727"/>
            <a:ext cx="373055" cy="328262"/>
          </a:xfrm>
          <a:prstGeom prst="rect">
            <a:avLst/>
          </a:prstGeom>
          <a:solidFill>
            <a:srgbClr val="77A8A9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/>
          </a:p>
        </p:txBody>
      </p:sp>
      <p:sp>
        <p:nvSpPr>
          <p:cNvPr id="26" name="Rektangel 76">
            <a:extLst>
              <a:ext uri="{FF2B5EF4-FFF2-40B4-BE49-F238E27FC236}">
                <a16:creationId xmlns:a16="http://schemas.microsoft.com/office/drawing/2014/main" id="{2AE7D14C-428B-26C4-5F9B-EC368444ED6A}"/>
              </a:ext>
            </a:extLst>
          </p:cNvPr>
          <p:cNvSpPr/>
          <p:nvPr userDrawn="1"/>
        </p:nvSpPr>
        <p:spPr>
          <a:xfrm>
            <a:off x="2843593" y="-752727"/>
            <a:ext cx="373056" cy="328263"/>
          </a:xfrm>
          <a:prstGeom prst="rect">
            <a:avLst/>
          </a:prstGeom>
          <a:solidFill>
            <a:srgbClr val="4C4D7B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/>
          </a:p>
        </p:txBody>
      </p:sp>
      <p:sp>
        <p:nvSpPr>
          <p:cNvPr id="27" name="Rektangel 77">
            <a:extLst>
              <a:ext uri="{FF2B5EF4-FFF2-40B4-BE49-F238E27FC236}">
                <a16:creationId xmlns:a16="http://schemas.microsoft.com/office/drawing/2014/main" id="{18F0E75D-4BA6-FCCB-D405-276B0141DB12}"/>
              </a:ext>
            </a:extLst>
          </p:cNvPr>
          <p:cNvSpPr/>
          <p:nvPr userDrawn="1"/>
        </p:nvSpPr>
        <p:spPr>
          <a:xfrm>
            <a:off x="3270083" y="-752727"/>
            <a:ext cx="373055" cy="328262"/>
          </a:xfrm>
          <a:prstGeom prst="rect">
            <a:avLst/>
          </a:prstGeom>
          <a:solidFill>
            <a:srgbClr val="797BAA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/>
          </a:p>
        </p:txBody>
      </p:sp>
      <p:sp>
        <p:nvSpPr>
          <p:cNvPr id="34" name="Rektangel 83">
            <a:extLst>
              <a:ext uri="{FF2B5EF4-FFF2-40B4-BE49-F238E27FC236}">
                <a16:creationId xmlns:a16="http://schemas.microsoft.com/office/drawing/2014/main" id="{93B16D2C-6D5D-BF39-029D-582FA696A65F}"/>
              </a:ext>
            </a:extLst>
          </p:cNvPr>
          <p:cNvSpPr/>
          <p:nvPr userDrawn="1"/>
        </p:nvSpPr>
        <p:spPr>
          <a:xfrm>
            <a:off x="1979659" y="-752728"/>
            <a:ext cx="373056" cy="32826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/>
          </a:p>
        </p:txBody>
      </p:sp>
      <p:sp>
        <p:nvSpPr>
          <p:cNvPr id="35" name="Rektangel 79">
            <a:extLst>
              <a:ext uri="{FF2B5EF4-FFF2-40B4-BE49-F238E27FC236}">
                <a16:creationId xmlns:a16="http://schemas.microsoft.com/office/drawing/2014/main" id="{9BBD8ECA-DC91-6C73-51D0-982D824693BF}"/>
              </a:ext>
            </a:extLst>
          </p:cNvPr>
          <p:cNvSpPr/>
          <p:nvPr userDrawn="1"/>
        </p:nvSpPr>
        <p:spPr>
          <a:xfrm>
            <a:off x="4127890" y="-752728"/>
            <a:ext cx="373055" cy="328262"/>
          </a:xfrm>
          <a:prstGeom prst="rect">
            <a:avLst/>
          </a:prstGeom>
          <a:solidFill>
            <a:srgbClr val="00A087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/>
          </a:p>
        </p:txBody>
      </p:sp>
      <p:sp>
        <p:nvSpPr>
          <p:cNvPr id="36" name="Rektangel 80">
            <a:extLst>
              <a:ext uri="{FF2B5EF4-FFF2-40B4-BE49-F238E27FC236}">
                <a16:creationId xmlns:a16="http://schemas.microsoft.com/office/drawing/2014/main" id="{82A2A91E-B226-A7D5-7016-17D11C1113EC}"/>
              </a:ext>
            </a:extLst>
          </p:cNvPr>
          <p:cNvSpPr/>
          <p:nvPr userDrawn="1"/>
        </p:nvSpPr>
        <p:spPr>
          <a:xfrm>
            <a:off x="3696572" y="-752728"/>
            <a:ext cx="373056" cy="328263"/>
          </a:xfrm>
          <a:prstGeom prst="rect">
            <a:avLst/>
          </a:prstGeom>
          <a:solidFill>
            <a:srgbClr val="008479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/>
          </a:p>
        </p:txBody>
      </p:sp>
      <p:sp>
        <p:nvSpPr>
          <p:cNvPr id="37" name="Rektangel 32">
            <a:extLst>
              <a:ext uri="{FF2B5EF4-FFF2-40B4-BE49-F238E27FC236}">
                <a16:creationId xmlns:a16="http://schemas.microsoft.com/office/drawing/2014/main" id="{9EBC9AFE-E206-16D3-C4D5-13BAB5B7D4EF}"/>
              </a:ext>
            </a:extLst>
          </p:cNvPr>
          <p:cNvSpPr/>
          <p:nvPr userDrawn="1"/>
        </p:nvSpPr>
        <p:spPr>
          <a:xfrm>
            <a:off x="4558045" y="-752728"/>
            <a:ext cx="373055" cy="328262"/>
          </a:xfrm>
          <a:prstGeom prst="rect">
            <a:avLst/>
          </a:prstGeom>
          <a:solidFill>
            <a:srgbClr val="004479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/>
          </a:p>
        </p:txBody>
      </p:sp>
      <p:sp>
        <p:nvSpPr>
          <p:cNvPr id="38" name="Rektangel 75">
            <a:extLst>
              <a:ext uri="{FF2B5EF4-FFF2-40B4-BE49-F238E27FC236}">
                <a16:creationId xmlns:a16="http://schemas.microsoft.com/office/drawing/2014/main" id="{EFCF3160-818A-A6CB-AC69-E67D9F940C21}"/>
              </a:ext>
            </a:extLst>
          </p:cNvPr>
          <p:cNvSpPr/>
          <p:nvPr userDrawn="1"/>
        </p:nvSpPr>
        <p:spPr>
          <a:xfrm>
            <a:off x="5847813" y="-752728"/>
            <a:ext cx="373055" cy="32826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/>
          </a:p>
        </p:txBody>
      </p:sp>
      <p:sp>
        <p:nvSpPr>
          <p:cNvPr id="42" name="Rektangel 78">
            <a:extLst>
              <a:ext uri="{FF2B5EF4-FFF2-40B4-BE49-F238E27FC236}">
                <a16:creationId xmlns:a16="http://schemas.microsoft.com/office/drawing/2014/main" id="{3144D791-B3CE-C8E2-733A-A04BC7B2A4F9}"/>
              </a:ext>
            </a:extLst>
          </p:cNvPr>
          <p:cNvSpPr/>
          <p:nvPr userDrawn="1"/>
        </p:nvSpPr>
        <p:spPr>
          <a:xfrm>
            <a:off x="4984535" y="-752728"/>
            <a:ext cx="373056" cy="328263"/>
          </a:xfrm>
          <a:prstGeom prst="rect">
            <a:avLst/>
          </a:prstGeom>
          <a:solidFill>
            <a:srgbClr val="FF844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/>
          </a:p>
        </p:txBody>
      </p:sp>
      <p:sp>
        <p:nvSpPr>
          <p:cNvPr id="43" name="Rektangel 81">
            <a:extLst>
              <a:ext uri="{FF2B5EF4-FFF2-40B4-BE49-F238E27FC236}">
                <a16:creationId xmlns:a16="http://schemas.microsoft.com/office/drawing/2014/main" id="{6EF59F08-39B7-36D5-71D9-A88AB770124A}"/>
              </a:ext>
            </a:extLst>
          </p:cNvPr>
          <p:cNvSpPr/>
          <p:nvPr userDrawn="1"/>
        </p:nvSpPr>
        <p:spPr>
          <a:xfrm>
            <a:off x="6276104" y="-752728"/>
            <a:ext cx="373055" cy="32826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/>
          </a:p>
        </p:txBody>
      </p:sp>
      <p:sp>
        <p:nvSpPr>
          <p:cNvPr id="44" name="Rektangel 82">
            <a:extLst>
              <a:ext uri="{FF2B5EF4-FFF2-40B4-BE49-F238E27FC236}">
                <a16:creationId xmlns:a16="http://schemas.microsoft.com/office/drawing/2014/main" id="{D02C03D7-5811-B31D-14B0-43DAE51751E8}"/>
              </a:ext>
            </a:extLst>
          </p:cNvPr>
          <p:cNvSpPr/>
          <p:nvPr userDrawn="1"/>
        </p:nvSpPr>
        <p:spPr>
          <a:xfrm>
            <a:off x="5415850" y="-752728"/>
            <a:ext cx="373056" cy="328263"/>
          </a:xfrm>
          <a:prstGeom prst="rect">
            <a:avLst/>
          </a:prstGeom>
          <a:solidFill>
            <a:srgbClr val="FBAB6F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/>
          </a:p>
        </p:txBody>
      </p:sp>
      <p:sp>
        <p:nvSpPr>
          <p:cNvPr id="45" name="Rektangel 30">
            <a:extLst>
              <a:ext uri="{FF2B5EF4-FFF2-40B4-BE49-F238E27FC236}">
                <a16:creationId xmlns:a16="http://schemas.microsoft.com/office/drawing/2014/main" id="{C92CB547-4DA9-6DE8-80BE-3E5AFF2C2EF5}"/>
              </a:ext>
            </a:extLst>
          </p:cNvPr>
          <p:cNvSpPr/>
          <p:nvPr userDrawn="1"/>
        </p:nvSpPr>
        <p:spPr>
          <a:xfrm>
            <a:off x="6704395" y="-752728"/>
            <a:ext cx="373055" cy="328262"/>
          </a:xfrm>
          <a:prstGeom prst="rect">
            <a:avLst/>
          </a:prstGeom>
          <a:solidFill>
            <a:srgbClr val="E15997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/>
          </a:p>
        </p:txBody>
      </p:sp>
      <p:sp>
        <p:nvSpPr>
          <p:cNvPr id="46" name="Rektangel 31">
            <a:extLst>
              <a:ext uri="{FF2B5EF4-FFF2-40B4-BE49-F238E27FC236}">
                <a16:creationId xmlns:a16="http://schemas.microsoft.com/office/drawing/2014/main" id="{2CBE82B3-190F-774E-47F9-7C8972BB1D6A}"/>
              </a:ext>
            </a:extLst>
          </p:cNvPr>
          <p:cNvSpPr/>
          <p:nvPr userDrawn="1"/>
        </p:nvSpPr>
        <p:spPr>
          <a:xfrm>
            <a:off x="7132685" y="-752728"/>
            <a:ext cx="373055" cy="328262"/>
          </a:xfrm>
          <a:prstGeom prst="rect">
            <a:avLst/>
          </a:prstGeom>
          <a:solidFill>
            <a:srgbClr val="F8B0CA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/>
          </a:p>
        </p:txBody>
      </p:sp>
      <p:sp>
        <p:nvSpPr>
          <p:cNvPr id="41" name="Slide Number Placeholder 6">
            <a:extLst>
              <a:ext uri="{FF2B5EF4-FFF2-40B4-BE49-F238E27FC236}">
                <a16:creationId xmlns:a16="http://schemas.microsoft.com/office/drawing/2014/main" id="{7D77BD85-37C8-CBCA-314E-3BBA6A43D5F6}"/>
              </a:ext>
            </a:extLst>
          </p:cNvPr>
          <p:cNvSpPr txBox="1">
            <a:spLocks/>
          </p:cNvSpPr>
          <p:nvPr userDrawn="1"/>
        </p:nvSpPr>
        <p:spPr>
          <a:xfrm>
            <a:off x="11571297" y="6491385"/>
            <a:ext cx="264293" cy="184666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defPPr>
              <a:defRPr lang="en-US"/>
            </a:defPPr>
            <a:lvl1pPr marL="0" algn="r" defTabSz="914248" rtl="0" eaLnBrk="1" latinLnBrk="0" hangingPunct="1"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124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48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71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95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619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743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866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90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7B102EC-AAEC-484C-8A9B-B15A6B4E7EEA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1B486369-F116-4A3B-06D8-148932485D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4E3C2E0D-2B8E-4D43-B5BE-C4800C32CD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FHS IK 62, 6.1.23 | </a:t>
            </a:r>
            <a:fld id="{615A1B2E-2ED3-AF4D-8957-9A051B5A9ACF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98720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6" r:id="rId1"/>
    <p:sldLayoutId id="2147483927" r:id="rId2"/>
    <p:sldLayoutId id="2147483928" r:id="rId3"/>
    <p:sldLayoutId id="2147483929" r:id="rId4"/>
    <p:sldLayoutId id="2147483933" r:id="rId5"/>
    <p:sldLayoutId id="2147483932" r:id="rId6"/>
    <p:sldLayoutId id="2147484005" r:id="rId7"/>
    <p:sldLayoutId id="2147483931" r:id="rId8"/>
    <p:sldLayoutId id="2147484028" r:id="rId9"/>
    <p:sldLayoutId id="2147484025" r:id="rId10"/>
    <p:sldLayoutId id="2147484026" r:id="rId11"/>
    <p:sldLayoutId id="2147483939" r:id="rId12"/>
    <p:sldLayoutId id="2147483938" r:id="rId13"/>
    <p:sldLayoutId id="2147484030" r:id="rId14"/>
    <p:sldLayoutId id="2147483934" r:id="rId15"/>
    <p:sldLayoutId id="2147483935" r:id="rId16"/>
    <p:sldLayoutId id="2147484006" r:id="rId17"/>
    <p:sldLayoutId id="2147483937" r:id="rId18"/>
    <p:sldLayoutId id="2147484013" r:id="rId19"/>
    <p:sldLayoutId id="2147484015" r:id="rId20"/>
    <p:sldLayoutId id="2147484016" r:id="rId21"/>
    <p:sldLayoutId id="2147484018" r:id="rId22"/>
    <p:sldLayoutId id="2147484017" r:id="rId23"/>
    <p:sldLayoutId id="2147484019" r:id="rId24"/>
    <p:sldLayoutId id="2147483940" r:id="rId25"/>
    <p:sldLayoutId id="2147483941" r:id="rId26"/>
    <p:sldLayoutId id="2147483942" r:id="rId27"/>
    <p:sldLayoutId id="2147483945" r:id="rId28"/>
    <p:sldLayoutId id="2147483946" r:id="rId29"/>
    <p:sldLayoutId id="2147484020" r:id="rId30"/>
    <p:sldLayoutId id="2147484021" r:id="rId31"/>
    <p:sldLayoutId id="2147483947" r:id="rId32"/>
    <p:sldLayoutId id="2147483948" r:id="rId33"/>
    <p:sldLayoutId id="2147484024" r:id="rId34"/>
    <p:sldLayoutId id="2147484022" r:id="rId35"/>
    <p:sldLayoutId id="2147484023" r:id="rId36"/>
    <p:sldLayoutId id="2147483950" r:id="rId37"/>
    <p:sldLayoutId id="2147483951" r:id="rId38"/>
    <p:sldLayoutId id="2147483952" r:id="rId39"/>
    <p:sldLayoutId id="2147484014" r:id="rId40"/>
    <p:sldLayoutId id="2147483954" r:id="rId41"/>
    <p:sldLayoutId id="2147483955" r:id="rId42"/>
    <p:sldLayoutId id="2147483956" r:id="rId43"/>
    <p:sldLayoutId id="2147483999" r:id="rId44"/>
    <p:sldLayoutId id="2147483958" r:id="rId45"/>
    <p:sldLayoutId id="2147483959" r:id="rId46"/>
    <p:sldLayoutId id="2147484031" r:id="rId47"/>
    <p:sldLayoutId id="2147483961" r:id="rId48"/>
    <p:sldLayoutId id="2147484011" r:id="rId49"/>
    <p:sldLayoutId id="2147484012" r:id="rId50"/>
  </p:sldLayoutIdLst>
  <p:hf hdr="0"/>
  <p:txStyles>
    <p:titleStyle>
      <a:lvl1pPr algn="l" defTabSz="914248" rtl="0" eaLnBrk="1" latinLnBrk="0" hangingPunct="1">
        <a:lnSpc>
          <a:spcPct val="108000"/>
        </a:lnSpc>
        <a:spcBef>
          <a:spcPct val="0"/>
        </a:spcBef>
        <a:buNone/>
        <a:defRPr sz="33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562" indent="-228562" algn="l" defTabSz="914248" rtl="0" eaLnBrk="1" latinLnBrk="0" hangingPunct="1">
        <a:lnSpc>
          <a:spcPct val="108000"/>
        </a:lnSpc>
        <a:spcBef>
          <a:spcPts val="1000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1pPr>
      <a:lvl2pPr marL="685685" indent="-228562" algn="l" defTabSz="914248" rtl="0" eaLnBrk="1" latinLnBrk="0" hangingPunct="1">
        <a:lnSpc>
          <a:spcPct val="108000"/>
        </a:lnSpc>
        <a:spcBef>
          <a:spcPts val="5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09" indent="-228562" algn="l" defTabSz="914248" rtl="0" eaLnBrk="1" latinLnBrk="0" hangingPunct="1">
        <a:lnSpc>
          <a:spcPct val="108000"/>
        </a:lnSpc>
        <a:spcBef>
          <a:spcPts val="500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33" indent="-228562" algn="l" defTabSz="914248" rtl="0" eaLnBrk="1" latinLnBrk="0" hangingPunct="1">
        <a:lnSpc>
          <a:spcPct val="108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57" indent="-228562" algn="l" defTabSz="914248" rtl="0" eaLnBrk="1" latinLnBrk="0" hangingPunct="1">
        <a:lnSpc>
          <a:spcPct val="108000"/>
        </a:lnSpc>
        <a:spcBef>
          <a:spcPts val="500"/>
        </a:spcBef>
        <a:buFont typeface="Arial" panose="020B0604020202020204" pitchFamily="34" charset="0"/>
        <a:buChar char="•"/>
        <a:defRPr sz="1650" kern="1200">
          <a:solidFill>
            <a:schemeClr val="tx1"/>
          </a:solidFill>
          <a:latin typeface="+mn-lt"/>
          <a:ea typeface="+mn-ea"/>
          <a:cs typeface="+mn-cs"/>
        </a:defRPr>
      </a:lvl5pPr>
      <a:lvl6pPr marL="2514181" indent="-228562" algn="l" defTabSz="9142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06" indent="-228562" algn="l" defTabSz="9142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28" indent="-228562" algn="l" defTabSz="9142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51" indent="-228562" algn="l" defTabSz="9142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4" algn="l" defTabSz="9142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48" algn="l" defTabSz="9142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71" algn="l" defTabSz="9142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95" algn="l" defTabSz="9142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19" algn="l" defTabSz="9142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43" algn="l" defTabSz="9142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66" algn="l" defTabSz="9142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91" algn="l" defTabSz="9142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21" userDrawn="1">
          <p15:clr>
            <a:srgbClr val="F26B43"/>
          </p15:clr>
        </p15:guide>
        <p15:guide id="2" orient="horz" pos="4082" userDrawn="1">
          <p15:clr>
            <a:srgbClr val="F26B43"/>
          </p15:clr>
        </p15:guide>
        <p15:guide id="3" pos="7259" userDrawn="1">
          <p15:clr>
            <a:srgbClr val="F26B43"/>
          </p15:clr>
        </p15:guide>
        <p15:guide id="6" orient="horz" pos="187" userDrawn="1">
          <p15:clr>
            <a:srgbClr val="F26B43"/>
          </p15:clr>
        </p15:guide>
        <p15:guide id="8" orient="horz" pos="527" userDrawn="1">
          <p15:clr>
            <a:srgbClr val="F26B43"/>
          </p15:clr>
        </p15:guide>
        <p15:guide id="9" orient="horz" pos="1185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rafikk 27">
            <a:extLst>
              <a:ext uri="{FF2B5EF4-FFF2-40B4-BE49-F238E27FC236}">
                <a16:creationId xmlns:a16="http://schemas.microsoft.com/office/drawing/2014/main" id="{1DD641BC-58A5-7342-8F8D-B9E1E55914DB}"/>
              </a:ext>
            </a:extLst>
          </p:cNvPr>
          <p:cNvPicPr>
            <a:picLocks noChangeAspect="1"/>
          </p:cNvPicPr>
          <p:nvPr/>
        </p:nvPicPr>
        <p:blipFill>
          <a:blip r:embed="rId52">
            <a:extLst>
              <a:ext uri="{96DAC541-7B7A-43D3-8B79-37D633B846F1}">
                <asvg:svgBlip xmlns:asvg="http://schemas.microsoft.com/office/drawing/2016/SVG/main" r:embed="rId53"/>
              </a:ext>
            </a:extLst>
          </a:blip>
          <a:stretch>
            <a:fillRect/>
          </a:stretch>
        </p:blipFill>
        <p:spPr>
          <a:xfrm>
            <a:off x="10982380" y="295770"/>
            <a:ext cx="868085" cy="205912"/>
          </a:xfrm>
          <a:prstGeom prst="rect">
            <a:avLst/>
          </a:prstGeom>
        </p:spPr>
      </p:pic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CFEBB075-9C47-4453-9690-0A6FB38DA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554" y="312373"/>
            <a:ext cx="10838109" cy="132556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51EA8B1-AF33-49EC-B05D-C02FDD4D26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554" y="1886585"/>
            <a:ext cx="10838109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8449660-2B4A-4F74-AAB1-AA6D0CB224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750" y="-145806"/>
            <a:ext cx="2743200" cy="15389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100">
                <a:solidFill>
                  <a:schemeClr val="accent1"/>
                </a:solidFill>
              </a:defRPr>
            </a:lvl1pPr>
          </a:lstStyle>
          <a:p>
            <a:fld id="{D2F738A8-F240-6546-BF8A-AB20EF388D28}" type="datetime1">
              <a:rPr lang="nb-NO" smtClean="0"/>
              <a:t>17.02.2025</a:t>
            </a:fld>
            <a:endParaRPr lang="nb-NO"/>
          </a:p>
        </p:txBody>
      </p:sp>
      <p:pic>
        <p:nvPicPr>
          <p:cNvPr id="7" name="Grafikk 6" hidden="1">
            <a:extLst>
              <a:ext uri="{FF2B5EF4-FFF2-40B4-BE49-F238E27FC236}">
                <a16:creationId xmlns:a16="http://schemas.microsoft.com/office/drawing/2014/main" id="{B947C669-140C-41EA-8775-401C580AE0AF}"/>
              </a:ext>
            </a:extLst>
          </p:cNvPr>
          <p:cNvPicPr>
            <a:picLocks noChangeAspect="1"/>
          </p:cNvPicPr>
          <p:nvPr/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5"/>
              </a:ext>
            </a:extLst>
          </a:blip>
          <a:stretch>
            <a:fillRect/>
          </a:stretch>
        </p:blipFill>
        <p:spPr>
          <a:xfrm>
            <a:off x="2054199" y="-2805747"/>
            <a:ext cx="8342185" cy="7667309"/>
          </a:xfrm>
          <a:prstGeom prst="rect">
            <a:avLst/>
          </a:prstGeom>
        </p:spPr>
      </p:pic>
      <p:grpSp>
        <p:nvGrpSpPr>
          <p:cNvPr id="10" name="Gruppe 9">
            <a:extLst>
              <a:ext uri="{FF2B5EF4-FFF2-40B4-BE49-F238E27FC236}">
                <a16:creationId xmlns:a16="http://schemas.microsoft.com/office/drawing/2014/main" id="{FA15D006-9F47-174C-9112-81091CA16A94}"/>
              </a:ext>
            </a:extLst>
          </p:cNvPr>
          <p:cNvGrpSpPr/>
          <p:nvPr/>
        </p:nvGrpSpPr>
        <p:grpSpPr>
          <a:xfrm>
            <a:off x="34606" y="-1403311"/>
            <a:ext cx="10565746" cy="983841"/>
            <a:chOff x="8239319" y="-1788397"/>
            <a:chExt cx="14089038" cy="1311788"/>
          </a:xfrm>
        </p:grpSpPr>
        <p:sp>
          <p:nvSpPr>
            <p:cNvPr id="69" name="Rektangel 68">
              <a:extLst>
                <a:ext uri="{FF2B5EF4-FFF2-40B4-BE49-F238E27FC236}">
                  <a16:creationId xmlns:a16="http://schemas.microsoft.com/office/drawing/2014/main" id="{DE8F967A-25F2-8749-9AE1-56773E4C1D65}"/>
                </a:ext>
              </a:extLst>
            </p:cNvPr>
            <p:cNvSpPr/>
            <p:nvPr/>
          </p:nvSpPr>
          <p:spPr>
            <a:xfrm>
              <a:off x="8239319" y="-1788397"/>
              <a:ext cx="2007670" cy="4001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nb-NO" sz="1350">
                  <a:solidFill>
                    <a:schemeClr val="tx1"/>
                  </a:solidFill>
                </a:rPr>
                <a:t>NHOs fargepalett</a:t>
              </a:r>
            </a:p>
          </p:txBody>
        </p:sp>
        <p:sp>
          <p:nvSpPr>
            <p:cNvPr id="70" name="Rektangel 69">
              <a:extLst>
                <a:ext uri="{FF2B5EF4-FFF2-40B4-BE49-F238E27FC236}">
                  <a16:creationId xmlns:a16="http://schemas.microsoft.com/office/drawing/2014/main" id="{99F1C36A-FBAD-B34B-BCD5-D2F5CC73518D}"/>
                </a:ext>
              </a:extLst>
            </p:cNvPr>
            <p:cNvSpPr/>
            <p:nvPr/>
          </p:nvSpPr>
          <p:spPr>
            <a:xfrm>
              <a:off x="8239319" y="-1414936"/>
              <a:ext cx="14089038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3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nb-NO" sz="1200" b="1" i="0">
                  <a:solidFill>
                    <a:schemeClr val="tx1"/>
                  </a:solidFill>
                  <a:latin typeface="Arial Nova Light" panose="020B0304020202020204" pitchFamily="34" charset="0"/>
                </a:rPr>
                <a:t>Primærfarger 		</a:t>
              </a:r>
              <a:r>
                <a:rPr lang="nb-NO" sz="1200" b="0" i="0">
                  <a:solidFill>
                    <a:schemeClr val="tx1"/>
                  </a:solidFill>
                  <a:latin typeface="Arial Nova Light" panose="020B0304020202020204" pitchFamily="34" charset="0"/>
                </a:rPr>
                <a:t>Sekundærfarger skal </a:t>
              </a:r>
              <a:r>
                <a:rPr lang="nb-NO" sz="1200" b="1" i="0">
                  <a:solidFill>
                    <a:srgbClr val="FF8B4B"/>
                  </a:solidFill>
                  <a:latin typeface="Arial Nova" panose="020B0504020202020204" pitchFamily="34" charset="0"/>
                </a:rPr>
                <a:t>KUN</a:t>
              </a:r>
              <a:r>
                <a:rPr lang="nb-NO" sz="1200" b="0" i="0">
                  <a:solidFill>
                    <a:schemeClr val="bg1"/>
                  </a:solidFill>
                  <a:latin typeface="Arial Nova Light" panose="020B0304020202020204" pitchFamily="34" charset="0"/>
                </a:rPr>
                <a:t> </a:t>
              </a:r>
              <a:r>
                <a:rPr lang="nb-NO" sz="1200" b="0" i="0">
                  <a:solidFill>
                    <a:schemeClr val="tx1"/>
                  </a:solidFill>
                  <a:latin typeface="Arial Nova Light" panose="020B0304020202020204" pitchFamily="34" charset="0"/>
                </a:rPr>
                <a:t>benyttes i grafer, figurer og ikoner. Fargene finner du som egendefinerte farger i figurfyll eller figuromriss</a:t>
              </a:r>
            </a:p>
            <a:p>
              <a:pPr marL="0" marR="0" lvl="0" indent="0" algn="l" defTabSz="9143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nb-NO" sz="1200" b="0" i="0">
                <a:solidFill>
                  <a:schemeClr val="bg1"/>
                </a:solidFill>
                <a:latin typeface="Arial Nova Light" panose="020B0304020202020204" pitchFamily="34" charset="0"/>
              </a:endParaRPr>
            </a:p>
          </p:txBody>
        </p:sp>
        <p:grpSp>
          <p:nvGrpSpPr>
            <p:cNvPr id="71" name="Gruppe 70">
              <a:extLst>
                <a:ext uri="{FF2B5EF4-FFF2-40B4-BE49-F238E27FC236}">
                  <a16:creationId xmlns:a16="http://schemas.microsoft.com/office/drawing/2014/main" id="{7008B59C-0BEF-7A4D-91EE-4DA501BCE004}"/>
                </a:ext>
              </a:extLst>
            </p:cNvPr>
            <p:cNvGrpSpPr/>
            <p:nvPr/>
          </p:nvGrpSpPr>
          <p:grpSpPr>
            <a:xfrm>
              <a:off x="8337719" y="-914297"/>
              <a:ext cx="2324689" cy="437688"/>
              <a:chOff x="31532" y="-965998"/>
              <a:chExt cx="2324689" cy="437688"/>
            </a:xfrm>
          </p:grpSpPr>
          <p:sp>
            <p:nvSpPr>
              <p:cNvPr id="72" name="Rektangel 71">
                <a:extLst>
                  <a:ext uri="{FF2B5EF4-FFF2-40B4-BE49-F238E27FC236}">
                    <a16:creationId xmlns:a16="http://schemas.microsoft.com/office/drawing/2014/main" id="{D9FBE0C1-8D69-7F4F-B8CB-710A8B601B69}"/>
                  </a:ext>
                </a:extLst>
              </p:cNvPr>
              <p:cNvSpPr/>
              <p:nvPr/>
            </p:nvSpPr>
            <p:spPr>
              <a:xfrm>
                <a:off x="31532" y="-965994"/>
                <a:ext cx="497456" cy="437684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sz="135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73" name="Rektangel 72">
                <a:extLst>
                  <a:ext uri="{FF2B5EF4-FFF2-40B4-BE49-F238E27FC236}">
                    <a16:creationId xmlns:a16="http://schemas.microsoft.com/office/drawing/2014/main" id="{CB9D0D6A-3187-E547-9259-EA43D8EBA042}"/>
                  </a:ext>
                </a:extLst>
              </p:cNvPr>
              <p:cNvSpPr/>
              <p:nvPr/>
            </p:nvSpPr>
            <p:spPr>
              <a:xfrm>
                <a:off x="606680" y="-965994"/>
                <a:ext cx="497455" cy="43768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sz="1350"/>
              </a:p>
            </p:txBody>
          </p:sp>
          <p:cxnSp>
            <p:nvCxnSpPr>
              <p:cNvPr id="85" name="Rett linje 84">
                <a:extLst>
                  <a:ext uri="{FF2B5EF4-FFF2-40B4-BE49-F238E27FC236}">
                    <a16:creationId xmlns:a16="http://schemas.microsoft.com/office/drawing/2014/main" id="{42155544-A0F0-1548-9951-71A6E524DA4B}"/>
                  </a:ext>
                </a:extLst>
              </p:cNvPr>
              <p:cNvCxnSpPr/>
              <p:nvPr/>
            </p:nvCxnSpPr>
            <p:spPr>
              <a:xfrm>
                <a:off x="2356221" y="-965998"/>
                <a:ext cx="0" cy="437684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39" name="Rektangel 73">
            <a:extLst>
              <a:ext uri="{FF2B5EF4-FFF2-40B4-BE49-F238E27FC236}">
                <a16:creationId xmlns:a16="http://schemas.microsoft.com/office/drawing/2014/main" id="{CF7A71B0-2789-638D-23DE-3921C7422A10}"/>
              </a:ext>
            </a:extLst>
          </p:cNvPr>
          <p:cNvSpPr/>
          <p:nvPr userDrawn="1"/>
        </p:nvSpPr>
        <p:spPr>
          <a:xfrm>
            <a:off x="977720" y="-747736"/>
            <a:ext cx="373056" cy="328263"/>
          </a:xfrm>
          <a:prstGeom prst="rect">
            <a:avLst/>
          </a:prstGeom>
          <a:solidFill>
            <a:srgbClr val="85D1EE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/>
          </a:p>
        </p:txBody>
      </p:sp>
      <p:sp>
        <p:nvSpPr>
          <p:cNvPr id="40" name="Rektangel 29">
            <a:extLst>
              <a:ext uri="{FF2B5EF4-FFF2-40B4-BE49-F238E27FC236}">
                <a16:creationId xmlns:a16="http://schemas.microsoft.com/office/drawing/2014/main" id="{E7CFAA8E-0CBB-67FC-7613-2585BF197423}"/>
              </a:ext>
            </a:extLst>
          </p:cNvPr>
          <p:cNvSpPr/>
          <p:nvPr userDrawn="1"/>
        </p:nvSpPr>
        <p:spPr>
          <a:xfrm>
            <a:off x="1412704" y="-749517"/>
            <a:ext cx="373056" cy="3282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/>
          </a:p>
        </p:txBody>
      </p:sp>
      <p:sp>
        <p:nvSpPr>
          <p:cNvPr id="25" name="Rektangel 74">
            <a:extLst>
              <a:ext uri="{FF2B5EF4-FFF2-40B4-BE49-F238E27FC236}">
                <a16:creationId xmlns:a16="http://schemas.microsoft.com/office/drawing/2014/main" id="{71984A75-4222-D43C-E6CD-E86E84933DFE}"/>
              </a:ext>
            </a:extLst>
          </p:cNvPr>
          <p:cNvSpPr/>
          <p:nvPr userDrawn="1"/>
        </p:nvSpPr>
        <p:spPr>
          <a:xfrm>
            <a:off x="2408610" y="-752727"/>
            <a:ext cx="373055" cy="328262"/>
          </a:xfrm>
          <a:prstGeom prst="rect">
            <a:avLst/>
          </a:prstGeom>
          <a:solidFill>
            <a:srgbClr val="77A8A9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/>
          </a:p>
        </p:txBody>
      </p:sp>
      <p:sp>
        <p:nvSpPr>
          <p:cNvPr id="26" name="Rektangel 76">
            <a:extLst>
              <a:ext uri="{FF2B5EF4-FFF2-40B4-BE49-F238E27FC236}">
                <a16:creationId xmlns:a16="http://schemas.microsoft.com/office/drawing/2014/main" id="{2AE7D14C-428B-26C4-5F9B-EC368444ED6A}"/>
              </a:ext>
            </a:extLst>
          </p:cNvPr>
          <p:cNvSpPr/>
          <p:nvPr userDrawn="1"/>
        </p:nvSpPr>
        <p:spPr>
          <a:xfrm>
            <a:off x="2843593" y="-752727"/>
            <a:ext cx="373056" cy="328263"/>
          </a:xfrm>
          <a:prstGeom prst="rect">
            <a:avLst/>
          </a:prstGeom>
          <a:solidFill>
            <a:srgbClr val="4C4D7B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/>
          </a:p>
        </p:txBody>
      </p:sp>
      <p:sp>
        <p:nvSpPr>
          <p:cNvPr id="27" name="Rektangel 77">
            <a:extLst>
              <a:ext uri="{FF2B5EF4-FFF2-40B4-BE49-F238E27FC236}">
                <a16:creationId xmlns:a16="http://schemas.microsoft.com/office/drawing/2014/main" id="{18F0E75D-4BA6-FCCB-D405-276B0141DB12}"/>
              </a:ext>
            </a:extLst>
          </p:cNvPr>
          <p:cNvSpPr/>
          <p:nvPr userDrawn="1"/>
        </p:nvSpPr>
        <p:spPr>
          <a:xfrm>
            <a:off x="3270083" y="-752727"/>
            <a:ext cx="373055" cy="328262"/>
          </a:xfrm>
          <a:prstGeom prst="rect">
            <a:avLst/>
          </a:prstGeom>
          <a:solidFill>
            <a:srgbClr val="797BAA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/>
          </a:p>
        </p:txBody>
      </p:sp>
      <p:sp>
        <p:nvSpPr>
          <p:cNvPr id="34" name="Rektangel 83">
            <a:extLst>
              <a:ext uri="{FF2B5EF4-FFF2-40B4-BE49-F238E27FC236}">
                <a16:creationId xmlns:a16="http://schemas.microsoft.com/office/drawing/2014/main" id="{93B16D2C-6D5D-BF39-029D-582FA696A65F}"/>
              </a:ext>
            </a:extLst>
          </p:cNvPr>
          <p:cNvSpPr/>
          <p:nvPr userDrawn="1"/>
        </p:nvSpPr>
        <p:spPr>
          <a:xfrm>
            <a:off x="1979659" y="-752728"/>
            <a:ext cx="373056" cy="32826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/>
          </a:p>
        </p:txBody>
      </p:sp>
      <p:sp>
        <p:nvSpPr>
          <p:cNvPr id="35" name="Rektangel 79">
            <a:extLst>
              <a:ext uri="{FF2B5EF4-FFF2-40B4-BE49-F238E27FC236}">
                <a16:creationId xmlns:a16="http://schemas.microsoft.com/office/drawing/2014/main" id="{9BBD8ECA-DC91-6C73-51D0-982D824693BF}"/>
              </a:ext>
            </a:extLst>
          </p:cNvPr>
          <p:cNvSpPr/>
          <p:nvPr userDrawn="1"/>
        </p:nvSpPr>
        <p:spPr>
          <a:xfrm>
            <a:off x="4127890" y="-752728"/>
            <a:ext cx="373055" cy="328262"/>
          </a:xfrm>
          <a:prstGeom prst="rect">
            <a:avLst/>
          </a:prstGeom>
          <a:solidFill>
            <a:srgbClr val="00A087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/>
          </a:p>
        </p:txBody>
      </p:sp>
      <p:sp>
        <p:nvSpPr>
          <p:cNvPr id="36" name="Rektangel 80">
            <a:extLst>
              <a:ext uri="{FF2B5EF4-FFF2-40B4-BE49-F238E27FC236}">
                <a16:creationId xmlns:a16="http://schemas.microsoft.com/office/drawing/2014/main" id="{82A2A91E-B226-A7D5-7016-17D11C1113EC}"/>
              </a:ext>
            </a:extLst>
          </p:cNvPr>
          <p:cNvSpPr/>
          <p:nvPr userDrawn="1"/>
        </p:nvSpPr>
        <p:spPr>
          <a:xfrm>
            <a:off x="3696572" y="-752728"/>
            <a:ext cx="373056" cy="328263"/>
          </a:xfrm>
          <a:prstGeom prst="rect">
            <a:avLst/>
          </a:prstGeom>
          <a:solidFill>
            <a:srgbClr val="008479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/>
          </a:p>
        </p:txBody>
      </p:sp>
      <p:sp>
        <p:nvSpPr>
          <p:cNvPr id="37" name="Rektangel 32">
            <a:extLst>
              <a:ext uri="{FF2B5EF4-FFF2-40B4-BE49-F238E27FC236}">
                <a16:creationId xmlns:a16="http://schemas.microsoft.com/office/drawing/2014/main" id="{9EBC9AFE-E206-16D3-C4D5-13BAB5B7D4EF}"/>
              </a:ext>
            </a:extLst>
          </p:cNvPr>
          <p:cNvSpPr/>
          <p:nvPr userDrawn="1"/>
        </p:nvSpPr>
        <p:spPr>
          <a:xfrm>
            <a:off x="4558045" y="-752728"/>
            <a:ext cx="373055" cy="328262"/>
          </a:xfrm>
          <a:prstGeom prst="rect">
            <a:avLst/>
          </a:prstGeom>
          <a:solidFill>
            <a:srgbClr val="004479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/>
          </a:p>
        </p:txBody>
      </p:sp>
      <p:sp>
        <p:nvSpPr>
          <p:cNvPr id="38" name="Rektangel 75">
            <a:extLst>
              <a:ext uri="{FF2B5EF4-FFF2-40B4-BE49-F238E27FC236}">
                <a16:creationId xmlns:a16="http://schemas.microsoft.com/office/drawing/2014/main" id="{EFCF3160-818A-A6CB-AC69-E67D9F940C21}"/>
              </a:ext>
            </a:extLst>
          </p:cNvPr>
          <p:cNvSpPr/>
          <p:nvPr userDrawn="1"/>
        </p:nvSpPr>
        <p:spPr>
          <a:xfrm>
            <a:off x="5847813" y="-752728"/>
            <a:ext cx="373055" cy="32826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/>
          </a:p>
        </p:txBody>
      </p:sp>
      <p:sp>
        <p:nvSpPr>
          <p:cNvPr id="42" name="Rektangel 78">
            <a:extLst>
              <a:ext uri="{FF2B5EF4-FFF2-40B4-BE49-F238E27FC236}">
                <a16:creationId xmlns:a16="http://schemas.microsoft.com/office/drawing/2014/main" id="{3144D791-B3CE-C8E2-733A-A04BC7B2A4F9}"/>
              </a:ext>
            </a:extLst>
          </p:cNvPr>
          <p:cNvSpPr/>
          <p:nvPr userDrawn="1"/>
        </p:nvSpPr>
        <p:spPr>
          <a:xfrm>
            <a:off x="4984535" y="-752728"/>
            <a:ext cx="373056" cy="328263"/>
          </a:xfrm>
          <a:prstGeom prst="rect">
            <a:avLst/>
          </a:prstGeom>
          <a:solidFill>
            <a:srgbClr val="FF844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/>
          </a:p>
        </p:txBody>
      </p:sp>
      <p:sp>
        <p:nvSpPr>
          <p:cNvPr id="43" name="Rektangel 81">
            <a:extLst>
              <a:ext uri="{FF2B5EF4-FFF2-40B4-BE49-F238E27FC236}">
                <a16:creationId xmlns:a16="http://schemas.microsoft.com/office/drawing/2014/main" id="{6EF59F08-39B7-36D5-71D9-A88AB770124A}"/>
              </a:ext>
            </a:extLst>
          </p:cNvPr>
          <p:cNvSpPr/>
          <p:nvPr userDrawn="1"/>
        </p:nvSpPr>
        <p:spPr>
          <a:xfrm>
            <a:off x="6276104" y="-752728"/>
            <a:ext cx="373055" cy="32826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/>
          </a:p>
        </p:txBody>
      </p:sp>
      <p:sp>
        <p:nvSpPr>
          <p:cNvPr id="44" name="Rektangel 82">
            <a:extLst>
              <a:ext uri="{FF2B5EF4-FFF2-40B4-BE49-F238E27FC236}">
                <a16:creationId xmlns:a16="http://schemas.microsoft.com/office/drawing/2014/main" id="{D02C03D7-5811-B31D-14B0-43DAE51751E8}"/>
              </a:ext>
            </a:extLst>
          </p:cNvPr>
          <p:cNvSpPr/>
          <p:nvPr userDrawn="1"/>
        </p:nvSpPr>
        <p:spPr>
          <a:xfrm>
            <a:off x="5415850" y="-752728"/>
            <a:ext cx="373056" cy="328263"/>
          </a:xfrm>
          <a:prstGeom prst="rect">
            <a:avLst/>
          </a:prstGeom>
          <a:solidFill>
            <a:srgbClr val="FBAB6F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/>
          </a:p>
        </p:txBody>
      </p:sp>
      <p:sp>
        <p:nvSpPr>
          <p:cNvPr id="45" name="Rektangel 30">
            <a:extLst>
              <a:ext uri="{FF2B5EF4-FFF2-40B4-BE49-F238E27FC236}">
                <a16:creationId xmlns:a16="http://schemas.microsoft.com/office/drawing/2014/main" id="{C92CB547-4DA9-6DE8-80BE-3E5AFF2C2EF5}"/>
              </a:ext>
            </a:extLst>
          </p:cNvPr>
          <p:cNvSpPr/>
          <p:nvPr userDrawn="1"/>
        </p:nvSpPr>
        <p:spPr>
          <a:xfrm>
            <a:off x="6704395" y="-752728"/>
            <a:ext cx="373055" cy="328262"/>
          </a:xfrm>
          <a:prstGeom prst="rect">
            <a:avLst/>
          </a:prstGeom>
          <a:solidFill>
            <a:srgbClr val="E15997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/>
          </a:p>
        </p:txBody>
      </p:sp>
      <p:sp>
        <p:nvSpPr>
          <p:cNvPr id="46" name="Rektangel 31">
            <a:extLst>
              <a:ext uri="{FF2B5EF4-FFF2-40B4-BE49-F238E27FC236}">
                <a16:creationId xmlns:a16="http://schemas.microsoft.com/office/drawing/2014/main" id="{2CBE82B3-190F-774E-47F9-7C8972BB1D6A}"/>
              </a:ext>
            </a:extLst>
          </p:cNvPr>
          <p:cNvSpPr/>
          <p:nvPr userDrawn="1"/>
        </p:nvSpPr>
        <p:spPr>
          <a:xfrm>
            <a:off x="7132685" y="-752728"/>
            <a:ext cx="373055" cy="328262"/>
          </a:xfrm>
          <a:prstGeom prst="rect">
            <a:avLst/>
          </a:prstGeom>
          <a:solidFill>
            <a:srgbClr val="F8B0CA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/>
          </a:p>
        </p:txBody>
      </p:sp>
      <p:sp>
        <p:nvSpPr>
          <p:cNvPr id="41" name="Slide Number Placeholder 6">
            <a:extLst>
              <a:ext uri="{FF2B5EF4-FFF2-40B4-BE49-F238E27FC236}">
                <a16:creationId xmlns:a16="http://schemas.microsoft.com/office/drawing/2014/main" id="{7D77BD85-37C8-CBCA-314E-3BBA6A43D5F6}"/>
              </a:ext>
            </a:extLst>
          </p:cNvPr>
          <p:cNvSpPr txBox="1">
            <a:spLocks/>
          </p:cNvSpPr>
          <p:nvPr userDrawn="1"/>
        </p:nvSpPr>
        <p:spPr>
          <a:xfrm>
            <a:off x="11571297" y="6491385"/>
            <a:ext cx="264293" cy="184666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defPPr>
              <a:defRPr lang="en-US"/>
            </a:defPPr>
            <a:lvl1pPr marL="0" algn="r" defTabSz="914248" rtl="0" eaLnBrk="1" latinLnBrk="0" hangingPunct="1"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124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48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71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95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619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743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866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90" algn="l" defTabSz="9142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7B102EC-AAEC-484C-8A9B-B15A6B4E7EEA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1B486369-F116-4A3B-06D8-148932485D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4E3C2E0D-2B8E-4D43-B5BE-C4800C32CD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FHS IK 62, 6.1.23 | </a:t>
            </a:r>
            <a:fld id="{615A1B2E-2ED3-AF4D-8957-9A051B5A9ACF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25829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  <p:sldLayoutId id="2147484044" r:id="rId12"/>
    <p:sldLayoutId id="2147484045" r:id="rId13"/>
    <p:sldLayoutId id="2147484046" r:id="rId14"/>
    <p:sldLayoutId id="2147484047" r:id="rId15"/>
    <p:sldLayoutId id="2147484048" r:id="rId16"/>
    <p:sldLayoutId id="2147484049" r:id="rId17"/>
    <p:sldLayoutId id="2147484050" r:id="rId18"/>
    <p:sldLayoutId id="2147484051" r:id="rId19"/>
    <p:sldLayoutId id="2147484052" r:id="rId20"/>
    <p:sldLayoutId id="2147484053" r:id="rId21"/>
    <p:sldLayoutId id="2147484054" r:id="rId22"/>
    <p:sldLayoutId id="2147484055" r:id="rId23"/>
    <p:sldLayoutId id="2147484056" r:id="rId24"/>
    <p:sldLayoutId id="2147484057" r:id="rId25"/>
    <p:sldLayoutId id="2147484058" r:id="rId26"/>
    <p:sldLayoutId id="2147484059" r:id="rId27"/>
    <p:sldLayoutId id="2147484060" r:id="rId28"/>
    <p:sldLayoutId id="2147484061" r:id="rId29"/>
    <p:sldLayoutId id="2147484062" r:id="rId30"/>
    <p:sldLayoutId id="2147484063" r:id="rId31"/>
    <p:sldLayoutId id="2147484064" r:id="rId32"/>
    <p:sldLayoutId id="2147484065" r:id="rId33"/>
    <p:sldLayoutId id="2147484066" r:id="rId34"/>
    <p:sldLayoutId id="2147484067" r:id="rId35"/>
    <p:sldLayoutId id="2147484068" r:id="rId36"/>
    <p:sldLayoutId id="2147484069" r:id="rId37"/>
    <p:sldLayoutId id="2147484070" r:id="rId38"/>
    <p:sldLayoutId id="2147484071" r:id="rId39"/>
    <p:sldLayoutId id="2147484072" r:id="rId40"/>
    <p:sldLayoutId id="2147484073" r:id="rId41"/>
    <p:sldLayoutId id="2147484074" r:id="rId42"/>
    <p:sldLayoutId id="2147484075" r:id="rId43"/>
    <p:sldLayoutId id="2147484076" r:id="rId44"/>
    <p:sldLayoutId id="2147484077" r:id="rId45"/>
    <p:sldLayoutId id="2147484078" r:id="rId46"/>
    <p:sldLayoutId id="2147484079" r:id="rId47"/>
    <p:sldLayoutId id="2147484080" r:id="rId48"/>
    <p:sldLayoutId id="2147484081" r:id="rId49"/>
    <p:sldLayoutId id="2147484082" r:id="rId50"/>
  </p:sldLayoutIdLst>
  <p:hf hdr="0"/>
  <p:txStyles>
    <p:titleStyle>
      <a:lvl1pPr algn="l" defTabSz="914248" rtl="0" eaLnBrk="1" latinLnBrk="0" hangingPunct="1">
        <a:lnSpc>
          <a:spcPct val="108000"/>
        </a:lnSpc>
        <a:spcBef>
          <a:spcPct val="0"/>
        </a:spcBef>
        <a:buNone/>
        <a:defRPr sz="33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562" indent="-228562" algn="l" defTabSz="914248" rtl="0" eaLnBrk="1" latinLnBrk="0" hangingPunct="1">
        <a:lnSpc>
          <a:spcPct val="108000"/>
        </a:lnSpc>
        <a:spcBef>
          <a:spcPts val="1000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1pPr>
      <a:lvl2pPr marL="685685" indent="-228562" algn="l" defTabSz="914248" rtl="0" eaLnBrk="1" latinLnBrk="0" hangingPunct="1">
        <a:lnSpc>
          <a:spcPct val="108000"/>
        </a:lnSpc>
        <a:spcBef>
          <a:spcPts val="5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09" indent="-228562" algn="l" defTabSz="914248" rtl="0" eaLnBrk="1" latinLnBrk="0" hangingPunct="1">
        <a:lnSpc>
          <a:spcPct val="108000"/>
        </a:lnSpc>
        <a:spcBef>
          <a:spcPts val="500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33" indent="-228562" algn="l" defTabSz="914248" rtl="0" eaLnBrk="1" latinLnBrk="0" hangingPunct="1">
        <a:lnSpc>
          <a:spcPct val="108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57" indent="-228562" algn="l" defTabSz="914248" rtl="0" eaLnBrk="1" latinLnBrk="0" hangingPunct="1">
        <a:lnSpc>
          <a:spcPct val="108000"/>
        </a:lnSpc>
        <a:spcBef>
          <a:spcPts val="500"/>
        </a:spcBef>
        <a:buFont typeface="Arial" panose="020B0604020202020204" pitchFamily="34" charset="0"/>
        <a:buChar char="•"/>
        <a:defRPr sz="1650" kern="1200">
          <a:solidFill>
            <a:schemeClr val="tx1"/>
          </a:solidFill>
          <a:latin typeface="+mn-lt"/>
          <a:ea typeface="+mn-ea"/>
          <a:cs typeface="+mn-cs"/>
        </a:defRPr>
      </a:lvl5pPr>
      <a:lvl6pPr marL="2514181" indent="-228562" algn="l" defTabSz="9142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06" indent="-228562" algn="l" defTabSz="9142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28" indent="-228562" algn="l" defTabSz="9142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51" indent="-228562" algn="l" defTabSz="9142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4" algn="l" defTabSz="9142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48" algn="l" defTabSz="9142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71" algn="l" defTabSz="9142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95" algn="l" defTabSz="9142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19" algn="l" defTabSz="9142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43" algn="l" defTabSz="9142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66" algn="l" defTabSz="9142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91" algn="l" defTabSz="9142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21">
          <p15:clr>
            <a:srgbClr val="F26B43"/>
          </p15:clr>
        </p15:guide>
        <p15:guide id="2" orient="horz" pos="4082">
          <p15:clr>
            <a:srgbClr val="F26B43"/>
          </p15:clr>
        </p15:guide>
        <p15:guide id="3" pos="7259">
          <p15:clr>
            <a:srgbClr val="F26B43"/>
          </p15:clr>
        </p15:guide>
        <p15:guide id="6" orient="horz" pos="187">
          <p15:clr>
            <a:srgbClr val="F26B43"/>
          </p15:clr>
        </p15:guide>
        <p15:guide id="8" orient="horz" pos="527">
          <p15:clr>
            <a:srgbClr val="F26B43"/>
          </p15:clr>
        </p15:guide>
        <p15:guide id="9" orient="horz" pos="118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https://nhosp.sharepoint.com/sites/SamfunnskonomiNHO/Shared%20Documents/Data/Norge/Boligmarked/Norge%20-%20Boligmarked%20-%20Solgte%20-%20Usolgte%20-%20Brukte%20boliger%20.xlsx!Fig!%5bNorge%20-%20Boligmarked%20-%20Solgte%20-%20Usolgte%20-%20Brukte%20boliger%20.xlsx%5dFig%20Chart%208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50.emf"/><Relationship Id="rId5" Type="http://schemas.openxmlformats.org/officeDocument/2006/relationships/oleObject" Target="https://nhosp.sharepoint.com/sites/SamfunnskonomiNHO/Shared%20Documents/Data/Norge/Boligmarked/Norge%20-%20Boligmarked%20-%20Byggearealstatistikk.xlsx!Tab%20-%20utsikter!%5bNorge%20-%20Boligmarked%20-%20Byggearealstatistikk.xlsx%5dTab%20-%20utsikter%20Chart%208" TargetMode="External"/><Relationship Id="rId4" Type="http://schemas.openxmlformats.org/officeDocument/2006/relationships/image" Target="../media/image49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oleObject" Target="https://nhosp.sharepoint.com/sites/SamfunnskonomiNHO/Shared%20Documents/Data/Norge/N&#230;ringer%20og%20bedrifter/Bygg%20og%20anlegg/Norge%20-%20N&#230;ringer%20-%20Bygg%20og%20anlegg%20-%20Investeringer%20i%20bygg%20og%20anlegg.xlsx!Fig!%5bNorge%20-%20N&#230;ringer%20-%20Bygg%20og%20anlegg%20-%20Investeringer%20i%20bygg%20og%20anlegg.xlsx%5dFig%20Chart%203" TargetMode="Externa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52.emf"/><Relationship Id="rId4" Type="http://schemas.openxmlformats.org/officeDocument/2006/relationships/oleObject" Target="https://nhosp.sharepoint.com/sites/SamfunnskonomiNHO/Shared%20Documents/Data/Norge/N&#230;ringer%20og%20bedrifter/Bygg%20og%20anlegg/Norge%20-%20N&#230;ringer%20-%20Bygg%20og%20anlegg%20-%20Investeringer%20i%20bygg%20og%20anlegg.xlsx!Fig!%5bNorge%20-%20N&#230;ringer%20-%20Bygg%20og%20anlegg%20-%20Investeringer%20i%20bygg%20og%20anlegg.xlsx%5dFig%20Chart%206-1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oleObject" Target="https://nhosp.sharepoint.com/sites/NHOSamfunnskonomi/Data/Norge/Nasjonalregnskap/Inntektsregnskap/Norge%20-%20NR%20-%20Inntektsregnskap%20-%20Husholdningssektoren%20API.xlsx!Fig!%5bNorge%20-%20NR%20-%20Inntektsregnskap%20-%20Husholdningssektoren%20API.xlsx%5dFig%20Chart%2020" TargetMode="Externa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54.emf"/><Relationship Id="rId4" Type="http://schemas.openxmlformats.org/officeDocument/2006/relationships/oleObject" Target="https://nhosp.sharepoint.com/sites/NHOSamfunnskonomi/Data/Norge/Husholdninger/Norge%20-%20Husholdninger%20-%20Forventningsindikator.xlsx!Fig!%5bNorge%20-%20Husholdninger%20-%20Forventningsindikator.xlsx%5dFig%20Chart%207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oleObject" Target="https://nhosp.sharepoint.com/sites/SamfunnskonomiNHO/Shared%20Documents/&#216;konomisk%20overblikk/&#216;konomisk%20overblikk%202024/&#216;O%20-%20Anslag%20-%20NAM%20-%20&#197;r.xlsx!Fig!%5b&#216;O%20-%20Anslag%20-%20NAM%20-%20&#197;r.xlsx%5dFig%20Diagram%2051-2" TargetMode="Externa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56.emf"/><Relationship Id="rId4" Type="http://schemas.openxmlformats.org/officeDocument/2006/relationships/oleObject" Target="https://nhosp.sharepoint.com/sites/SamfunnskonomiNHO/Shared%20Documents/Data/Norge/N&#230;ringer%20og%20bedrifter/Olje%20og%20gass/N&#230;ringer%20-%20Olje%20og%20gass%20-%20investeringsprognose.xlsx!FIG!%5bN&#230;ringer%20-%20Olje%20og%20gass%20-%20investeringsprognose.xlsx%5dFIG%20Chart%201-2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https://nhosp.sharepoint.com/sites/SamfunnskonomiNHO/Shared%20Documents/Data/Norge/Pengepolitikk/Norge%20-%20Pengepolitikk%20-%20Norges%20Bank%20-%20Regionalt%20nettverk.xlsx!Fig!%5bNorge%20-%20Pengepolitikk%20-%20Norges%20Bank%20-%20Regionalt%20nettverk.xlsx%5dFig%20Diagram%2024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58.emf"/><Relationship Id="rId5" Type="http://schemas.openxmlformats.org/officeDocument/2006/relationships/oleObject" Target="https://nhosp.sharepoint.com/sites/SamfunnskonomiNHO/Shared%20Documents/&#216;konomisk%20overblikk/&#216;konomisk%20overblikk%202024/&#216;konomisk%20overblikk%204-2024/Excel-ark/Norge%20-%20Nasjonalregnskap%20-%20Arbeidskraftregnskap%20-%20Timeverk%20per%20sysselsatt%20-%20L&#248;nnstakere%20og%20selvstendige%20-%20N&#230;ringsfordelt%20-%20Sesongjustert.xlsx!Fig!%5bNorge%20-%20Nasjonalregnskap%20-%20Arbeidskraftregnskap%20-%20Timeverk%20per%20sysselsatt%20-%20L&#248;nnstakere%20og%20selvstendige%20-%20N&#230;ringsfordelt%20-%20Sesongjustert.xlsx%5dFig%20Diagram%202" TargetMode="External"/><Relationship Id="rId4" Type="http://schemas.openxmlformats.org/officeDocument/2006/relationships/image" Target="../media/image57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https://nhosp.sharepoint.com/sites/SamfunnskonomiNHO/Shared%20Documents/Data/Global/Arbeidsmarked,%20l&#248;nn%20og%20priser/Global%20-%20Inflasjon.xlsx!Fig!%5bGlobal%20-%20Inflasjon.xlsx%5dFig%20Chart%2038-5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32.wmf"/><Relationship Id="rId5" Type="http://schemas.openxmlformats.org/officeDocument/2006/relationships/oleObject" Target="https://nhosp.sharepoint.com/sites/SamfunnskonomiNHO/Shared%20Documents/Data/Global/Finansmarked/Renter/Global%20-%20Signalrenter.xlsx!Fig!%5bGlobal%20-%20Signalrenter.xlsx%5dFig%20Chart%2043-1" TargetMode="External"/><Relationship Id="rId4" Type="http://schemas.openxmlformats.org/officeDocument/2006/relationships/image" Target="../media/image3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https://nhosp.sharepoint.com/sites/SamfunnskonomiNHO/Shared%20Documents/Medlemsunders&#248;kelser/N&#216;B/Figurer/N&#216;B%20Figurer%20-%20NHO%20Totalt.xlsx!Fig!%5bN&#216;B%20Figurer%20-%20NHO%20Totalt.xlsx%5dFig%20Chart%2035-55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38.emf"/><Relationship Id="rId5" Type="http://schemas.openxmlformats.org/officeDocument/2006/relationships/oleObject" Target="https://nhosp.sharepoint.com/sites/NHOSamfunnskonomi/Data/Norge/Nasjonalregnskap/Kvartalsvis%20nasjonalregnskap/Norge%20-%20NR%20-%20KNR%20-%20Bruttoprodukt%20etter%20n&#230;ring%20-%20Sesongjustert.xlsx!Fig!%5bNorge%20-%20NR%20-%20KNR%20-%20Bruttoprodukt%20etter%20n&#230;ring%20-%20Sesongjustert.xlsx%5dFig%20Chart%2017" TargetMode="External"/><Relationship Id="rId4" Type="http://schemas.openxmlformats.org/officeDocument/2006/relationships/image" Target="../media/image37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oleObject" Target="https://nhosp.sharepoint.com/sites/SamfunnskonomiNHO/Shared%20Documents/Data/Norge/Finansmarked/Norge%20-%20Finansmarked%20-%20Valuta.xlsx!Fig!%5bNorge%20-%20Finansmarked%20-%20Valuta.xlsx%5dFig%20Diagram%2032" TargetMode="Externa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40.emf"/><Relationship Id="rId4" Type="http://schemas.openxmlformats.org/officeDocument/2006/relationships/oleObject" Target="https://nhosp.sharepoint.com/sites/SamfunnskonomiNHO/Shared%20Documents/Data/Norge/Priser/Norge%20-%20Konsumpriser%20-%20Leveringssektor.xlsx!Fig!%5bNorge%20-%20Konsumpriser%20-%20Leveringssektor.xlsx%5dFig%20Diagram%2019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oleObject" Target="https://nhosp.sharepoint.com/sites/NHOSamfunnskonomi/Data/Norge/Nasjonalregnskap/Kvartalsvis%20nasjonalregnskap/Norge%20-%20NR%20-%20KNR%20-%20L&#248;nnskostnader%20per%20produserte%20enhet.xlsx!Fig!%5bNorge%20-%20NR%20-%20KNR%20-%20L&#248;nnskostnader%20per%20produserte%20enhet.xlsx%5dFig%20Diagram%2010" TargetMode="Externa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42.emf"/><Relationship Id="rId4" Type="http://schemas.openxmlformats.org/officeDocument/2006/relationships/oleObject" Target="https://nhosp.sharepoint.com/sites/NHOSamfunnskonomi/Data/Norge/Inntekt/2024/Norge%20-%20Inntekt%20-%202024%20-%20TBU%20mars%202024.xlsx!Fig!%5bNorge%20-%20Inntekt%20-%202024%20-%20TBU%20mars%202024.xlsx%5dFig%20Chart%2035-33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https://nhosp.sharepoint.com/sites/NHOSamfunnskonomi/Data/Norge/Budsjettpolitikk%20-%20FIN/2024/NB2025/kapittel3_den_&#248;konomiske_politikken.xlsx!Fig!%5bkapittel3_den_&#248;konomiske_politikken.xlsx%5dFig%20Chart%209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0.xml"/><Relationship Id="rId6" Type="http://schemas.openxmlformats.org/officeDocument/2006/relationships/image" Target="../media/image44.emf"/><Relationship Id="rId5" Type="http://schemas.openxmlformats.org/officeDocument/2006/relationships/oleObject" Target="https://nhosp.sharepoint.com/sites/NHOSamfunnskonomi/Data/Norge/Budsjettpolitikk%20-%20FIN/2024/NB2025/kapittel3_den_&#248;konomiske_politikken.xlsx!Fig!%5bkapittel3_den_&#248;konomiske_politikken.xlsx%5dFig%20Chart%209-17" TargetMode="External"/><Relationship Id="rId4" Type="http://schemas.openxmlformats.org/officeDocument/2006/relationships/image" Target="../media/image4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oleObject" Target="https://nhosp.sharepoint.com/sites/SamfunnskonomiNHO/Shared%20Documents/Medlemsunders&#248;kelser/N&#216;B/Figurer/Landsforeninger/N&#216;B%20Figurer%20-%20LF%20-%20Byggen&#230;ringen.xlsx!Fig!%5bN&#216;B%20Figurer%20-%20LF%20-%20Byggen&#230;ringen.xlsx%5dFig%20Chart%2035-39" TargetMode="Externa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46.emf"/><Relationship Id="rId4" Type="http://schemas.openxmlformats.org/officeDocument/2006/relationships/oleObject" Target="https://nhosp.sharepoint.com/sites/SamfunnskonomiNHO/Shared%20Documents/Data/Norge/Boligmarked/Norge%20-%20Boligmarked%20-%20Byggekostnadsindeks.xlsx!Fig!%5bNorge%20-%20Boligmarked%20-%20Byggekostnadsindeks.xlsx%5dFig%20Chart%2038-2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oleObject" Target="https://nhosp.sharepoint.com/sites/SamfunnskonomiNHO/Shared%20Documents/Data/Norge/Boligmarked/Norge%20-%20Boligmarked%20-%20NBBLs%20boligmarkedsbarometer.xlsx!Fig!%5bNorge%20-%20Boligmarked%20-%20NBBLs%20boligmarkedsbarometer.xlsx%5dFig%20Chart%202-1" TargetMode="Externa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48.emf"/><Relationship Id="rId4" Type="http://schemas.openxmlformats.org/officeDocument/2006/relationships/oleObject" Target="https://nhosp.sharepoint.com/sites/SamfunnskonomiNHO/Shared%20Documents/Data/Norge/Finansmarked/Finanstilsynet/Finanstilsynet%20-%20Boligl&#229;nsunders&#248;kelsen%20-%202024.xlsx!Fig!%5bFinanstilsynet%20-%20Boligl&#229;nsunders&#248;kelsen%20-%202024.xlsx%5dFig%20Diagram%20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1F4077F-6731-B17A-F9B6-46AA76C8EA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046" y="2844660"/>
            <a:ext cx="5961011" cy="1604247"/>
          </a:xfrm>
        </p:spPr>
        <p:txBody>
          <a:bodyPr/>
          <a:lstStyle/>
          <a:p>
            <a:r>
              <a:rPr lang="nb-NO" sz="3600" dirty="0"/>
              <a:t>Økonomiske utsikter: Oppsving i emning</a:t>
            </a:r>
            <a:br>
              <a:rPr lang="nb-NO" sz="3600" dirty="0"/>
            </a:br>
            <a:br>
              <a:rPr lang="nb-NO" dirty="0"/>
            </a:br>
            <a:r>
              <a:rPr lang="nb-NO" sz="2400" dirty="0"/>
              <a:t>Utleiekonferansen 2025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4C508AF-204B-2377-2F58-DFE882C7DF6E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nb-NO"/>
              <a:t>Øystein Dørum, sjeføkonom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F85E6DE-8721-62AD-5598-A239FF7D9243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nb-NO" dirty="0"/>
              <a:t>Clarion Hotel &amp; </a:t>
            </a:r>
            <a:r>
              <a:rPr lang="nb-NO" dirty="0" err="1"/>
              <a:t>Congress</a:t>
            </a:r>
            <a:r>
              <a:rPr lang="nb-NO" dirty="0"/>
              <a:t> Oslo Airport, 2025</a:t>
            </a:r>
          </a:p>
        </p:txBody>
      </p:sp>
    </p:spTree>
    <p:extLst>
      <p:ext uri="{BB962C8B-B14F-4D97-AF65-F5344CB8AC3E}">
        <p14:creationId xmlns:p14="http://schemas.microsoft.com/office/powerpoint/2010/main" val="745578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D22E974-B25D-346E-BBA2-C12D83F68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Utsikter til omslag i boligbyggingen</a:t>
            </a:r>
            <a:br>
              <a:rPr lang="nb-NO" dirty="0"/>
            </a:br>
            <a:r>
              <a:rPr lang="nb-NO" sz="2000" dirty="0"/>
              <a:t>EK 15-&gt;10%. Boligpriser og –</a:t>
            </a:r>
            <a:r>
              <a:rPr lang="nb-NO" sz="2000" dirty="0" err="1"/>
              <a:t>inv</a:t>
            </a:r>
            <a:r>
              <a:rPr lang="nb-NO" sz="2000" dirty="0"/>
              <a:t> 2024-27: 2,9/7,2/6,3/5,4 (20%) &amp; -19,3/-5,7/12,7/17,3</a:t>
            </a:r>
            <a:endParaRPr lang="nb-NO" dirty="0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425676E3-9242-B79B-D7AE-3EDEEEAA083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B25CCC1-0B2D-B04B-91C2-577A587FA1E6}" type="datetime1">
              <a:rPr lang="nb-NO" smtClean="0"/>
              <a:t>17.02.2025</a:t>
            </a:fld>
            <a:endParaRPr lang="nb-NO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A22A3056-513B-E0DB-EF82-6BEC96C60F8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0218302"/>
              </p:ext>
            </p:extLst>
          </p:nvPr>
        </p:nvGraphicFramePr>
        <p:xfrm>
          <a:off x="676275" y="2066925"/>
          <a:ext cx="5467350" cy="3943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3247932" imgH="2343150" progId="Excel.Sheet.12">
                  <p:link updateAutomatic="1"/>
                </p:oleObj>
              </mc:Choice>
              <mc:Fallback>
                <p:oleObj name="Worksheet" r:id="rId3" imgW="3247932" imgH="2343150" progId="Excel.Sheet.12">
                  <p:link updateAutomatic="1"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A22A3056-513B-E0DB-EF82-6BEC96C60F8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76275" y="2066925"/>
                        <a:ext cx="5467350" cy="3943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B6A7E459-21FD-FE96-A032-5217E8B618C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173398"/>
              </p:ext>
            </p:extLst>
          </p:nvPr>
        </p:nvGraphicFramePr>
        <p:xfrm>
          <a:off x="6145722" y="2065338"/>
          <a:ext cx="5282954" cy="3954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5" imgW="3244562" imgH="2429367" progId="Excel.Sheet.12">
                  <p:link updateAutomatic="1"/>
                </p:oleObj>
              </mc:Choice>
              <mc:Fallback>
                <p:oleObj name="Worksheet" r:id="rId5" imgW="3244562" imgH="2429367" progId="Excel.Sheet.12">
                  <p:link updateAutomatic="1"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B6A7E459-21FD-FE96-A032-5217E8B618C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145722" y="2065338"/>
                        <a:ext cx="5282954" cy="39544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464183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BF93B-853A-51E4-6423-D5D896D08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Offentlige investeringer </a:t>
            </a:r>
            <a:r>
              <a:rPr lang="nb-NO" dirty="0" err="1"/>
              <a:t>buffrer</a:t>
            </a:r>
            <a:r>
              <a:rPr lang="nb-NO" dirty="0"/>
              <a:t>, men også lavere </a:t>
            </a:r>
            <a:r>
              <a:rPr lang="nb-NO" dirty="0" err="1"/>
              <a:t>bedriftsinv</a:t>
            </a:r>
            <a:r>
              <a:rPr lang="nb-NO" dirty="0"/>
              <a:t>.</a:t>
            </a:r>
            <a:br>
              <a:rPr lang="nb-NO" dirty="0"/>
            </a:br>
            <a:r>
              <a:rPr lang="nb-NO" sz="2000" dirty="0"/>
              <a:t>Offentlig 2023-27 7,7/4,1/0,3/2,3/2,0%, fastlandsbedrifter 3,4/-4,5/-3,4/1,2/2,9%</a:t>
            </a:r>
            <a:endParaRPr lang="nb-NO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FEDB70-64E4-1438-7F3F-17CF8337503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B25CCC1-0B2D-B04B-91C2-577A587FA1E6}" type="datetime1">
              <a:rPr lang="nb-NO" smtClean="0"/>
              <a:t>17.02.2025</a:t>
            </a:fld>
            <a:endParaRPr lang="nb-NO"/>
          </a:p>
        </p:txBody>
      </p:sp>
      <p:graphicFrame>
        <p:nvGraphicFramePr>
          <p:cNvPr id="5" name="Objekt 4">
            <a:extLst>
              <a:ext uri="{FF2B5EF4-FFF2-40B4-BE49-F238E27FC236}">
                <a16:creationId xmlns:a16="http://schemas.microsoft.com/office/drawing/2014/main" id="{D70B3AA2-C040-8652-4E68-65EFEACAD6B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428445"/>
              </p:ext>
            </p:extLst>
          </p:nvPr>
        </p:nvGraphicFramePr>
        <p:xfrm>
          <a:off x="674688" y="2179638"/>
          <a:ext cx="5573712" cy="4054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3248006" imgH="2362413" progId="Excel.Sheet.12">
                  <p:link updateAutomatic="1"/>
                </p:oleObj>
              </mc:Choice>
              <mc:Fallback>
                <p:oleObj name="Worksheet" r:id="rId2" imgW="3248006" imgH="2362413" progId="Excel.Sheet.12">
                  <p:link updateAutomatic="1"/>
                  <p:pic>
                    <p:nvPicPr>
                      <p:cNvPr id="5" name="Objekt 4">
                        <a:extLst>
                          <a:ext uri="{FF2B5EF4-FFF2-40B4-BE49-F238E27FC236}">
                            <a16:creationId xmlns:a16="http://schemas.microsoft.com/office/drawing/2014/main" id="{D70B3AA2-C040-8652-4E68-65EFEACAD6B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74688" y="2179638"/>
                        <a:ext cx="5573712" cy="4054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kt 5">
            <a:extLst>
              <a:ext uri="{FF2B5EF4-FFF2-40B4-BE49-F238E27FC236}">
                <a16:creationId xmlns:a16="http://schemas.microsoft.com/office/drawing/2014/main" id="{9E191394-A873-AD6C-9689-221FE662AB9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7986477"/>
              </p:ext>
            </p:extLst>
          </p:nvPr>
        </p:nvGraphicFramePr>
        <p:xfrm>
          <a:off x="6248400" y="2179638"/>
          <a:ext cx="5573713" cy="4054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3248006" imgH="2362413" progId="Excel.Sheet.12">
                  <p:link updateAutomatic="1"/>
                </p:oleObj>
              </mc:Choice>
              <mc:Fallback>
                <p:oleObj name="Worksheet" r:id="rId4" imgW="3248006" imgH="2362413" progId="Excel.Sheet.12">
                  <p:link updateAutomatic="1"/>
                  <p:pic>
                    <p:nvPicPr>
                      <p:cNvPr id="6" name="Objekt 5">
                        <a:extLst>
                          <a:ext uri="{FF2B5EF4-FFF2-40B4-BE49-F238E27FC236}">
                            <a16:creationId xmlns:a16="http://schemas.microsoft.com/office/drawing/2014/main" id="{9E191394-A873-AD6C-9689-221FE662AB9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248400" y="2179638"/>
                        <a:ext cx="5573713" cy="4054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991867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F33901F-D0FE-90BC-EF06-863B74CB0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Bedre kjøpekraft og rentekutt gir sterkere forbruksvekst</a:t>
            </a:r>
            <a:br>
              <a:rPr lang="nb-NO" dirty="0"/>
            </a:br>
            <a:r>
              <a:rPr lang="nb-NO" sz="2000" dirty="0"/>
              <a:t>2025-27 2,3/2,1/2,2%. Spareraten 7,6/7,4/7,3%. Usikkerhet kan holde etterspørsel tilbake</a:t>
            </a:r>
            <a:endParaRPr lang="nb-NO" dirty="0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6E82C698-9F09-4B80-E932-2362100BF914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B25CCC1-0B2D-B04B-91C2-577A587FA1E6}" type="datetime1">
              <a:rPr lang="nb-NO" smtClean="0"/>
              <a:t>17.02.2025</a:t>
            </a:fld>
            <a:endParaRPr lang="nb-NO"/>
          </a:p>
        </p:txBody>
      </p:sp>
      <p:graphicFrame>
        <p:nvGraphicFramePr>
          <p:cNvPr id="10" name="Objekt 9">
            <a:extLst>
              <a:ext uri="{FF2B5EF4-FFF2-40B4-BE49-F238E27FC236}">
                <a16:creationId xmlns:a16="http://schemas.microsoft.com/office/drawing/2014/main" id="{848904B5-7373-88D4-1EE5-F33EE87F797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74688" y="2117725"/>
          <a:ext cx="5421312" cy="3897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3247822" imgH="2362109" progId="Excel.Sheet.12">
                  <p:link updateAutomatic="1"/>
                </p:oleObj>
              </mc:Choice>
              <mc:Fallback>
                <p:oleObj name="Worksheet" r:id="rId2" imgW="3247822" imgH="2362109" progId="Excel.Sheet.12">
                  <p:link updateAutomatic="1"/>
                  <p:pic>
                    <p:nvPicPr>
                      <p:cNvPr id="10" name="Objekt 9">
                        <a:extLst>
                          <a:ext uri="{FF2B5EF4-FFF2-40B4-BE49-F238E27FC236}">
                            <a16:creationId xmlns:a16="http://schemas.microsoft.com/office/drawing/2014/main" id="{848904B5-7373-88D4-1EE5-F33EE87F797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74688" y="2117725"/>
                        <a:ext cx="5421312" cy="3897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kt 3">
            <a:extLst>
              <a:ext uri="{FF2B5EF4-FFF2-40B4-BE49-F238E27FC236}">
                <a16:creationId xmlns:a16="http://schemas.microsoft.com/office/drawing/2014/main" id="{40E7C20C-6103-7F36-9B2F-25E1B5DCD9D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96000" y="2119046"/>
          <a:ext cx="5421312" cy="38946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3248108" imgH="2362336" progId="Excel.Sheet.12">
                  <p:link updateAutomatic="1"/>
                </p:oleObj>
              </mc:Choice>
              <mc:Fallback>
                <p:oleObj name="Worksheet" r:id="rId4" imgW="3248108" imgH="2362336" progId="Excel.Sheet.12">
                  <p:link updateAutomatic="1"/>
                  <p:pic>
                    <p:nvPicPr>
                      <p:cNvPr id="4" name="Objekt 3">
                        <a:extLst>
                          <a:ext uri="{FF2B5EF4-FFF2-40B4-BE49-F238E27FC236}">
                            <a16:creationId xmlns:a16="http://schemas.microsoft.com/office/drawing/2014/main" id="{40E7C20C-6103-7F36-9B2F-25E1B5DCD9D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096000" y="2119046"/>
                        <a:ext cx="5421312" cy="38946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265735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592D441-E99D-F5E9-408A-E1453C41C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Også eksport og oljeinvesteringer trekker opp</a:t>
            </a:r>
            <a:br>
              <a:rPr lang="nb-NO"/>
            </a:br>
            <a:r>
              <a:rPr lang="nb-NO" sz="2000"/>
              <a:t>Fastlandseksport 2024-26 2,4/3,9/2,1%. Oljeinvesteringer 11/3/-3%. 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5D7CBA69-AEB1-0875-E9D0-E64D7691A7EF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B25CCC1-0B2D-B04B-91C2-577A587FA1E6}" type="datetime1">
              <a:rPr lang="nb-NO" smtClean="0"/>
              <a:t>17.02.2025</a:t>
            </a:fld>
            <a:endParaRPr lang="nb-NO"/>
          </a:p>
        </p:txBody>
      </p:sp>
      <p:graphicFrame>
        <p:nvGraphicFramePr>
          <p:cNvPr id="4" name="Objekt 3">
            <a:extLst>
              <a:ext uri="{FF2B5EF4-FFF2-40B4-BE49-F238E27FC236}">
                <a16:creationId xmlns:a16="http://schemas.microsoft.com/office/drawing/2014/main" id="{F3FD2C71-66D5-1913-2740-BE061E33B82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3905292"/>
              </p:ext>
            </p:extLst>
          </p:nvPr>
        </p:nvGraphicFramePr>
        <p:xfrm>
          <a:off x="674688" y="2170113"/>
          <a:ext cx="5445125" cy="397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3238627" imgH="2362336" progId="Excel.Sheet.12">
                  <p:link updateAutomatic="1"/>
                </p:oleObj>
              </mc:Choice>
              <mc:Fallback>
                <p:oleObj name="Worksheet" r:id="rId2" imgW="3238627" imgH="2362336" progId="Excel.Sheet.12">
                  <p:link updateAutomatic="1"/>
                  <p:pic>
                    <p:nvPicPr>
                      <p:cNvPr id="4" name="Objekt 3">
                        <a:extLst>
                          <a:ext uri="{FF2B5EF4-FFF2-40B4-BE49-F238E27FC236}">
                            <a16:creationId xmlns:a16="http://schemas.microsoft.com/office/drawing/2014/main" id="{F3FD2C71-66D5-1913-2740-BE061E33B82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74688" y="2170113"/>
                        <a:ext cx="5445125" cy="3971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kt 4">
            <a:extLst>
              <a:ext uri="{FF2B5EF4-FFF2-40B4-BE49-F238E27FC236}">
                <a16:creationId xmlns:a16="http://schemas.microsoft.com/office/drawing/2014/main" id="{3545EEC7-C88C-2D4B-4E66-A8FA4170414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6570919"/>
              </p:ext>
            </p:extLst>
          </p:nvPr>
        </p:nvGraphicFramePr>
        <p:xfrm>
          <a:off x="6094413" y="2166938"/>
          <a:ext cx="5513387" cy="3967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3257588" imgH="2343048" progId="Excel.Sheet.12">
                  <p:link updateAutomatic="1"/>
                </p:oleObj>
              </mc:Choice>
              <mc:Fallback>
                <p:oleObj name="Worksheet" r:id="rId4" imgW="3257588" imgH="2343048" progId="Excel.Sheet.12">
                  <p:link updateAutomatic="1"/>
                  <p:pic>
                    <p:nvPicPr>
                      <p:cNvPr id="5" name="Objekt 4">
                        <a:extLst>
                          <a:ext uri="{FF2B5EF4-FFF2-40B4-BE49-F238E27FC236}">
                            <a16:creationId xmlns:a16="http://schemas.microsoft.com/office/drawing/2014/main" id="{3545EEC7-C88C-2D4B-4E66-A8FA4170414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094413" y="2166938"/>
                        <a:ext cx="5513387" cy="39671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562322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B7FD01-F40F-1E17-F397-1305F23EAB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6ED6C62-1283-EA2E-5FE6-4F774C2EC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124" y="845605"/>
            <a:ext cx="10849540" cy="748264"/>
          </a:xfrm>
        </p:spPr>
        <p:txBody>
          <a:bodyPr/>
          <a:lstStyle/>
          <a:p>
            <a:r>
              <a:rPr lang="nb-NO"/>
              <a:t>Arbeidsmarked i balanse. Stabil ledighet rundt 2/4%</a:t>
            </a:r>
            <a:br>
              <a:rPr lang="nb-NO"/>
            </a:br>
            <a:r>
              <a:rPr lang="nb-NO" sz="2000"/>
              <a:t>Personsysselsetting 2024</a:t>
            </a:r>
            <a:r>
              <a:rPr lang="nb-NO" sz="2000">
                <a:latin typeface="Georgia" panose="02040502050405020303" pitchFamily="18" charset="0"/>
              </a:rPr>
              <a:t>−27: 0,6/0,8/1,1/1,1%. Lavere timetall i privat sektor: Ledig kapasitet</a:t>
            </a:r>
            <a:endParaRPr lang="nb-NO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F93F1FA7-822F-66DF-64EE-2B7E71763AEF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B25CCC1-0B2D-B04B-91C2-577A587FA1E6}" type="datetime1">
              <a:rPr lang="nb-NO" smtClean="0"/>
              <a:t>17.02.2025</a:t>
            </a:fld>
            <a:endParaRPr lang="nb-NO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4C22A2C6-D262-A118-187A-345172A75E8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7542442"/>
              </p:ext>
            </p:extLst>
          </p:nvPr>
        </p:nvGraphicFramePr>
        <p:xfrm>
          <a:off x="6097588" y="2152650"/>
          <a:ext cx="5451475" cy="3965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3247932" imgH="2362336" progId="Excel.Sheet.12">
                  <p:link updateAutomatic="1"/>
                </p:oleObj>
              </mc:Choice>
              <mc:Fallback>
                <p:oleObj name="Worksheet" r:id="rId3" imgW="3247932" imgH="2362336" progId="Excel.Sheet.12">
                  <p:link updateAutomatic="1"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4C22A2C6-D262-A118-187A-345172A75E8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97588" y="2152650"/>
                        <a:ext cx="5451475" cy="3965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D5E92C75-E581-B996-D5B8-3CEFED88226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5222290"/>
              </p:ext>
            </p:extLst>
          </p:nvPr>
        </p:nvGraphicFramePr>
        <p:xfrm>
          <a:off x="677863" y="2151063"/>
          <a:ext cx="5459412" cy="3970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5" imgW="3247932" imgH="2362336" progId="Excel.Sheet.12">
                  <p:link updateAutomatic="1"/>
                </p:oleObj>
              </mc:Choice>
              <mc:Fallback>
                <p:oleObj name="Worksheet" r:id="rId5" imgW="3247932" imgH="2362336" progId="Excel.Sheet.12">
                  <p:link updateAutomatic="1"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D5E92C75-E581-B996-D5B8-3CEFED8822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77863" y="2151063"/>
                        <a:ext cx="5459412" cy="3970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85258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F0D684B0-7F9D-F4CD-5D7B-BDC7510D9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76BA8-EB50-824F-8D61-6A2C218B5DB3}" type="datetime1">
              <a:rPr lang="nb-NO" smtClean="0"/>
              <a:t>17.02.2025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43F17DB9-48D2-42CD-D81C-7C536201E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2B6465A7-3C77-E7EC-FAE7-5AE5D873A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102EC-AAEC-484C-8A9B-B15A6B4E7EEA}" type="slidenum">
              <a:rPr lang="nb-NO" smtClean="0"/>
              <a:pPr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431224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7B74B69-9F88-8D3F-6D07-6C12C1267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Ute: kostnadssjokket er historie, inflasjonen snart på målet </a:t>
            </a:r>
            <a:br>
              <a:rPr lang="nb-NO" dirty="0"/>
            </a:br>
            <a:r>
              <a:rPr lang="nb-NO" sz="2000" dirty="0"/>
              <a:t>Overordnet stabilt vekstbilde 2023-25: 3¼/1¾/4¼%. BNP-HP 2024-25 1,2/1,6% (</a:t>
            </a:r>
            <a:r>
              <a:rPr lang="nb-NO" sz="2000" dirty="0" err="1"/>
              <a:t>vs</a:t>
            </a:r>
            <a:r>
              <a:rPr lang="nb-NO" sz="2000" dirty="0"/>
              <a:t> ~2%).   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54B35458-0CEE-8942-46F8-E722C420BFED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B25CCC1-0B2D-B04B-91C2-577A587FA1E6}" type="datetime1">
              <a:rPr lang="nb-NO" smtClean="0"/>
              <a:t>17.02.2025</a:t>
            </a:fld>
            <a:endParaRPr lang="nb-NO"/>
          </a:p>
        </p:txBody>
      </p:sp>
      <p:graphicFrame>
        <p:nvGraphicFramePr>
          <p:cNvPr id="4" name="Objekt 3">
            <a:extLst>
              <a:ext uri="{FF2B5EF4-FFF2-40B4-BE49-F238E27FC236}">
                <a16:creationId xmlns:a16="http://schemas.microsoft.com/office/drawing/2014/main" id="{0C227610-7F9F-E160-F18F-A10ED7C2A0A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74688" y="2047875"/>
          <a:ext cx="5421312" cy="3943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3248006" imgH="2362413" progId="Excel.Sheet.12">
                  <p:link updateAutomatic="1"/>
                </p:oleObj>
              </mc:Choice>
              <mc:Fallback>
                <p:oleObj name="Worksheet" r:id="rId3" imgW="3248006" imgH="2362413" progId="Excel.Sheet.12">
                  <p:link updateAutomatic="1"/>
                  <p:pic>
                    <p:nvPicPr>
                      <p:cNvPr id="4" name="Objekt 3">
                        <a:extLst>
                          <a:ext uri="{FF2B5EF4-FFF2-40B4-BE49-F238E27FC236}">
                            <a16:creationId xmlns:a16="http://schemas.microsoft.com/office/drawing/2014/main" id="{0C227610-7F9F-E160-F18F-A10ED7C2A0A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74688" y="2047875"/>
                        <a:ext cx="5421312" cy="3943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kt 4">
            <a:extLst>
              <a:ext uri="{FF2B5EF4-FFF2-40B4-BE49-F238E27FC236}">
                <a16:creationId xmlns:a16="http://schemas.microsoft.com/office/drawing/2014/main" id="{D12AB485-B7E4-8275-777C-50E6B5A1DBC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0282862"/>
              </p:ext>
            </p:extLst>
          </p:nvPr>
        </p:nvGraphicFramePr>
        <p:xfrm>
          <a:off x="6096000" y="2047875"/>
          <a:ext cx="5240338" cy="398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5" imgW="3105000" imgH="2362320" progId="Excel.Sheet.12">
                  <p:link updateAutomatic="1"/>
                </p:oleObj>
              </mc:Choice>
              <mc:Fallback>
                <p:oleObj name="Worksheet" r:id="rId5" imgW="3105000" imgH="2362320" progId="Excel.Sheet.12">
                  <p:link updateAutomatic="1"/>
                  <p:pic>
                    <p:nvPicPr>
                      <p:cNvPr id="5" name="Objekt 4">
                        <a:extLst>
                          <a:ext uri="{FF2B5EF4-FFF2-40B4-BE49-F238E27FC236}">
                            <a16:creationId xmlns:a16="http://schemas.microsoft.com/office/drawing/2014/main" id="{D12AB485-B7E4-8275-777C-50E6B5A1DBC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096000" y="2047875"/>
                        <a:ext cx="5240338" cy="398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397554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EA36A77-3DA5-12BD-DC86-F444E1E88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Viktigst i 2024: «Han» er tilbake</a:t>
            </a:r>
            <a:endParaRPr lang="nb-NO" i="1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52BF73B0-FB0A-3729-4237-DD903D59B043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B25CCC1-0B2D-B04B-91C2-577A587FA1E6}" type="datetime1">
              <a:rPr lang="nb-NO" smtClean="0"/>
              <a:t>17.02.2025</a:t>
            </a:fld>
            <a:endParaRPr lang="nb-NO"/>
          </a:p>
        </p:txBody>
      </p:sp>
      <p:sp>
        <p:nvSpPr>
          <p:cNvPr id="7" name="Plassholder for tekst 7">
            <a:extLst>
              <a:ext uri="{FF2B5EF4-FFF2-40B4-BE49-F238E27FC236}">
                <a16:creationId xmlns:a16="http://schemas.microsoft.com/office/drawing/2014/main" id="{CC4945D1-C163-0928-B1A0-38E2BDD77B65}"/>
              </a:ext>
            </a:extLst>
          </p:cNvPr>
          <p:cNvSpPr txBox="1">
            <a:spLocks/>
          </p:cNvSpPr>
          <p:nvPr/>
        </p:nvSpPr>
        <p:spPr>
          <a:xfrm>
            <a:off x="674123" y="1730011"/>
            <a:ext cx="6419149" cy="451252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248" rtl="0" eaLnBrk="1" latinLnBrk="0" hangingPunct="1">
              <a:lnSpc>
                <a:spcPct val="108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Arial Nova Light" panose="020B0304020202020204" pitchFamily="34" charset="0"/>
                <a:ea typeface="+mn-ea"/>
                <a:cs typeface="+mn-cs"/>
              </a:defRPr>
            </a:lvl1pPr>
            <a:lvl2pPr marL="685685" indent="-228562" algn="l" defTabSz="914248" rtl="0" eaLnBrk="1" latinLnBrk="0" hangingPunct="1">
              <a:lnSpc>
                <a:spcPct val="108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09" indent="-228562" algn="l" defTabSz="914248" rtl="0" eaLnBrk="1" latinLnBrk="0" hangingPunct="1">
              <a:lnSpc>
                <a:spcPct val="108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933" indent="-228562" algn="l" defTabSz="914248" rtl="0" eaLnBrk="1" latinLnBrk="0" hangingPunct="1">
              <a:lnSpc>
                <a:spcPct val="108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057" indent="-228562" algn="l" defTabSz="914248" rtl="0" eaLnBrk="1" latinLnBrk="0" hangingPunct="1">
              <a:lnSpc>
                <a:spcPct val="108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181" indent="-228562" algn="l" defTabSz="91424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306" indent="-228562" algn="l" defTabSz="91424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428" indent="-228562" algn="l" defTabSz="91424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551" indent="-228562" algn="l" defTabSz="91424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2000">
                <a:latin typeface="+mj-lt"/>
              </a:rPr>
              <a:t>Historisk comeback og full republikansk kontroll i to år:</a:t>
            </a:r>
          </a:p>
          <a:p>
            <a:pPr lvl="1"/>
            <a:r>
              <a:rPr lang="nb-NO" sz="2000">
                <a:latin typeface="+mj-lt"/>
              </a:rPr>
              <a:t>Kongressen: Senatet og representantenes hus</a:t>
            </a:r>
          </a:p>
          <a:p>
            <a:pPr lvl="1"/>
            <a:r>
              <a:rPr lang="nb-NO" sz="2000">
                <a:latin typeface="+mj-lt"/>
              </a:rPr>
              <a:t>Flertall av stemmene (</a:t>
            </a:r>
            <a:r>
              <a:rPr lang="nb-NO" sz="2000" i="1">
                <a:latin typeface="+mj-lt"/>
              </a:rPr>
              <a:t>«</a:t>
            </a:r>
            <a:r>
              <a:rPr lang="nb-NO" sz="2000" i="1" err="1">
                <a:latin typeface="+mj-lt"/>
              </a:rPr>
              <a:t>popular</a:t>
            </a:r>
            <a:r>
              <a:rPr lang="nb-NO" sz="2000" i="1">
                <a:latin typeface="+mj-lt"/>
              </a:rPr>
              <a:t> </a:t>
            </a:r>
            <a:r>
              <a:rPr lang="nb-NO" sz="2000" i="1" err="1">
                <a:latin typeface="+mj-lt"/>
              </a:rPr>
              <a:t>vote</a:t>
            </a:r>
            <a:r>
              <a:rPr lang="nb-NO" sz="2000" i="1">
                <a:latin typeface="+mj-lt"/>
              </a:rPr>
              <a:t>»</a:t>
            </a:r>
            <a:r>
              <a:rPr lang="nb-NO" sz="2000">
                <a:latin typeface="+mj-lt"/>
              </a:rPr>
              <a:t>)</a:t>
            </a:r>
          </a:p>
          <a:p>
            <a:r>
              <a:rPr lang="nb-NO" sz="2000">
                <a:latin typeface="+mj-lt"/>
              </a:rPr>
              <a:t>MAGA:</a:t>
            </a:r>
          </a:p>
          <a:p>
            <a:pPr lvl="1"/>
            <a:r>
              <a:rPr lang="nb-NO" sz="2000">
                <a:latin typeface="+mj-lt"/>
              </a:rPr>
              <a:t>Høyere tollmurer, med åpenbar fare for </a:t>
            </a:r>
            <a:r>
              <a:rPr lang="nb-NO" sz="2000" i="1" err="1">
                <a:latin typeface="+mj-lt"/>
              </a:rPr>
              <a:t>tft</a:t>
            </a:r>
            <a:endParaRPr lang="nb-NO" sz="2000" i="1">
              <a:latin typeface="+mj-lt"/>
            </a:endParaRPr>
          </a:p>
          <a:p>
            <a:pPr lvl="1"/>
            <a:r>
              <a:rPr lang="nb-NO" sz="2000">
                <a:latin typeface="+mj-lt"/>
              </a:rPr>
              <a:t>Skattekutt (budsjettunderskudd og gjeld)</a:t>
            </a:r>
          </a:p>
          <a:p>
            <a:pPr lvl="1"/>
            <a:r>
              <a:rPr lang="nb-NO" sz="2000">
                <a:latin typeface="+mj-lt"/>
              </a:rPr>
              <a:t>Strengere innvandringsregler</a:t>
            </a:r>
          </a:p>
          <a:p>
            <a:pPr lvl="1"/>
            <a:r>
              <a:rPr lang="nb-NO" sz="2000">
                <a:latin typeface="+mj-lt"/>
              </a:rPr>
              <a:t>Klima: Ut av Paris-avtalen.</a:t>
            </a:r>
            <a:r>
              <a:rPr lang="nb-NO" sz="2000" i="1">
                <a:latin typeface="+mj-lt"/>
              </a:rPr>
              <a:t> Drill, baby, drill</a:t>
            </a:r>
            <a:r>
              <a:rPr lang="nb-NO" sz="2000">
                <a:latin typeface="+mj-lt"/>
              </a:rPr>
              <a:t>. </a:t>
            </a:r>
          </a:p>
          <a:p>
            <a:pPr lvl="1"/>
            <a:r>
              <a:rPr lang="nb-NO" sz="2000">
                <a:latin typeface="+mj-lt"/>
              </a:rPr>
              <a:t>Ekspansjon? Grønland, Panama</a:t>
            </a:r>
          </a:p>
          <a:p>
            <a:pPr lvl="1"/>
            <a:r>
              <a:rPr lang="nb-NO" sz="2000">
                <a:latin typeface="+mj-lt"/>
              </a:rPr>
              <a:t>Sikkerhetspolitikk: Ukraina? </a:t>
            </a:r>
            <a:r>
              <a:rPr lang="nb-NO" sz="2000" err="1">
                <a:latin typeface="+mj-lt"/>
              </a:rPr>
              <a:t>Midt-Østen</a:t>
            </a:r>
            <a:r>
              <a:rPr lang="nb-NO" sz="2000">
                <a:latin typeface="+mj-lt"/>
              </a:rPr>
              <a:t>? Kina?</a:t>
            </a:r>
          </a:p>
          <a:p>
            <a:r>
              <a:rPr lang="nb-NO" sz="2000">
                <a:latin typeface="+mj-lt"/>
              </a:rPr>
              <a:t>Mer innadrettet, uforutsigbart: Økt usikkerhet/volatilitet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B817B525-10B4-0630-D9B5-C4875D038F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3619" y="2388907"/>
            <a:ext cx="4414488" cy="2889615"/>
          </a:xfrm>
          <a:prstGeom prst="rect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6B31D697-0C09-995B-D3DB-B7C1477D01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3272" y="5663909"/>
            <a:ext cx="4414487" cy="472721"/>
          </a:xfrm>
          <a:prstGeom prst="rect">
            <a:avLst/>
          </a:prstGeom>
        </p:spPr>
      </p:pic>
      <p:pic>
        <p:nvPicPr>
          <p:cNvPr id="14" name="Bilde 13">
            <a:extLst>
              <a:ext uri="{FF2B5EF4-FFF2-40B4-BE49-F238E27FC236}">
                <a16:creationId xmlns:a16="http://schemas.microsoft.com/office/drawing/2014/main" id="{FE6F60C2-09D8-3203-8063-87038DB26E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3272" y="5187207"/>
            <a:ext cx="4414488" cy="454914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EA78079A-888B-704B-F785-F99DD58A2D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27157" y="851405"/>
            <a:ext cx="2480603" cy="1355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1650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58BBD9-F7E8-8A9D-BCA0-24CDEB3B79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17CB655-D02F-D632-1896-FA1F9270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124" y="845605"/>
            <a:ext cx="10841602" cy="748264"/>
          </a:xfrm>
        </p:spPr>
        <p:txBody>
          <a:bodyPr/>
          <a:lstStyle/>
          <a:p>
            <a:r>
              <a:rPr lang="nb-NO"/>
              <a:t>Norsk økonomi: Har gått litt bedre enn tidligere anslått</a:t>
            </a:r>
            <a:br>
              <a:rPr lang="nb-NO"/>
            </a:br>
            <a:r>
              <a:rPr lang="nb-NO" sz="2000"/>
              <a:t>F-BNP 2024</a:t>
            </a:r>
            <a:r>
              <a:rPr lang="nb-NO" sz="2000">
                <a:latin typeface="Georgia" panose="02040502050405020303" pitchFamily="18" charset="0"/>
              </a:rPr>
              <a:t>−</a:t>
            </a:r>
            <a:r>
              <a:rPr lang="nb-NO" sz="2000"/>
              <a:t>26: 1,0/2,0/1,7%. Men fortsatt ganske avmålt i NHO-bedriftene. </a:t>
            </a:r>
            <a:endParaRPr lang="nb-NO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1B2AEF9F-D25F-9B74-127D-D563D729C9A7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B25CCC1-0B2D-B04B-91C2-577A587FA1E6}" type="datetime1">
              <a:rPr lang="nb-NO" smtClean="0"/>
              <a:t>17.02.2025</a:t>
            </a:fld>
            <a:endParaRPr lang="nb-NO"/>
          </a:p>
        </p:txBody>
      </p:sp>
      <p:graphicFrame>
        <p:nvGraphicFramePr>
          <p:cNvPr id="7" name="Objekt 6">
            <a:extLst>
              <a:ext uri="{FF2B5EF4-FFF2-40B4-BE49-F238E27FC236}">
                <a16:creationId xmlns:a16="http://schemas.microsoft.com/office/drawing/2014/main" id="{FEACF0E8-299D-AA62-8420-2D5FB67C0EA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8720760"/>
              </p:ext>
            </p:extLst>
          </p:nvPr>
        </p:nvGraphicFramePr>
        <p:xfrm>
          <a:off x="6076950" y="2058988"/>
          <a:ext cx="5422900" cy="3943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3248108" imgH="2362336" progId="Excel.Sheet.12">
                  <p:link updateAutomatic="1"/>
                </p:oleObj>
              </mc:Choice>
              <mc:Fallback>
                <p:oleObj name="Worksheet" r:id="rId3" imgW="3248108" imgH="2362336" progId="Excel.Sheet.12">
                  <p:link updateAutomatic="1"/>
                  <p:pic>
                    <p:nvPicPr>
                      <p:cNvPr id="7" name="Objekt 6">
                        <a:extLst>
                          <a:ext uri="{FF2B5EF4-FFF2-40B4-BE49-F238E27FC236}">
                            <a16:creationId xmlns:a16="http://schemas.microsoft.com/office/drawing/2014/main" id="{FEACF0E8-299D-AA62-8420-2D5FB67C0EA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76950" y="2058988"/>
                        <a:ext cx="5422900" cy="3943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kt 4">
            <a:extLst>
              <a:ext uri="{FF2B5EF4-FFF2-40B4-BE49-F238E27FC236}">
                <a16:creationId xmlns:a16="http://schemas.microsoft.com/office/drawing/2014/main" id="{A529DCF7-07F5-AD55-A318-8FAE1293793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7549078"/>
              </p:ext>
            </p:extLst>
          </p:nvPr>
        </p:nvGraphicFramePr>
        <p:xfrm>
          <a:off x="674124" y="2065870"/>
          <a:ext cx="5421402" cy="39356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5" imgW="3249295" imgH="2359218" progId="Excel.Sheet.12">
                  <p:link updateAutomatic="1"/>
                </p:oleObj>
              </mc:Choice>
              <mc:Fallback>
                <p:oleObj name="Worksheet" r:id="rId5" imgW="3249295" imgH="2359218" progId="Excel.Sheet.12">
                  <p:link updateAutomatic="1"/>
                  <p:pic>
                    <p:nvPicPr>
                      <p:cNvPr id="5" name="Objekt 4">
                        <a:extLst>
                          <a:ext uri="{FF2B5EF4-FFF2-40B4-BE49-F238E27FC236}">
                            <a16:creationId xmlns:a16="http://schemas.microsoft.com/office/drawing/2014/main" id="{A529DCF7-07F5-AD55-A318-8FAE1293793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74124" y="2065870"/>
                        <a:ext cx="5421402" cy="39356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469874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FC772A7-5F16-9FF8-A7A9-F97E2F696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Kronen har stabilisert seg, og importprisbidraget dempes</a:t>
            </a:r>
            <a:br>
              <a:rPr lang="nb-NO" dirty="0"/>
            </a:br>
            <a:r>
              <a:rPr lang="nb-NO" sz="2000" dirty="0"/>
              <a:t>I-44 -8,5% i 2023, -0,8% i fjor. Innenlandsk kostnadsvekst holder kjerneprisveksten oppe</a:t>
            </a:r>
            <a:endParaRPr lang="nb-NO" dirty="0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DB53A637-963D-2F00-D5C9-28BE96F746C2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B25CCC1-0B2D-B04B-91C2-577A587FA1E6}" type="datetime1">
              <a:rPr lang="nb-NO" smtClean="0"/>
              <a:t>17.02.2025</a:t>
            </a:fld>
            <a:endParaRPr lang="nb-NO"/>
          </a:p>
        </p:txBody>
      </p:sp>
      <p:graphicFrame>
        <p:nvGraphicFramePr>
          <p:cNvPr id="5" name="Objekt 4">
            <a:extLst>
              <a:ext uri="{FF2B5EF4-FFF2-40B4-BE49-F238E27FC236}">
                <a16:creationId xmlns:a16="http://schemas.microsoft.com/office/drawing/2014/main" id="{E24B1EB6-2BFA-425B-2969-ACAC3061E75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74123" y="2140270"/>
          <a:ext cx="5388540" cy="391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3248006" imgH="2362413" progId="Excel.Sheet.12">
                  <p:link updateAutomatic="1"/>
                </p:oleObj>
              </mc:Choice>
              <mc:Fallback>
                <p:oleObj name="Worksheet" r:id="rId2" imgW="3248006" imgH="2362413" progId="Excel.Sheet.12">
                  <p:link updateAutomatic="1"/>
                  <p:pic>
                    <p:nvPicPr>
                      <p:cNvPr id="5" name="Objekt 4">
                        <a:extLst>
                          <a:ext uri="{FF2B5EF4-FFF2-40B4-BE49-F238E27FC236}">
                            <a16:creationId xmlns:a16="http://schemas.microsoft.com/office/drawing/2014/main" id="{E24B1EB6-2BFA-425B-2969-ACAC3061E75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74123" y="2140270"/>
                        <a:ext cx="5388540" cy="39189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kt 6">
            <a:extLst>
              <a:ext uri="{FF2B5EF4-FFF2-40B4-BE49-F238E27FC236}">
                <a16:creationId xmlns:a16="http://schemas.microsoft.com/office/drawing/2014/main" id="{7519EA4A-D71D-B0B4-748F-D5F4BCABBF0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96000" y="2140269"/>
          <a:ext cx="5388538" cy="3918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3247802" imgH="2362405" progId="Excel.Sheet.12">
                  <p:link updateAutomatic="1"/>
                </p:oleObj>
              </mc:Choice>
              <mc:Fallback>
                <p:oleObj name="Worksheet" r:id="rId4" imgW="3247802" imgH="2362405" progId="Excel.Sheet.12">
                  <p:link updateAutomatic="1"/>
                  <p:pic>
                    <p:nvPicPr>
                      <p:cNvPr id="7" name="Objekt 6">
                        <a:extLst>
                          <a:ext uri="{FF2B5EF4-FFF2-40B4-BE49-F238E27FC236}">
                            <a16:creationId xmlns:a16="http://schemas.microsoft.com/office/drawing/2014/main" id="{7519EA4A-D71D-B0B4-748F-D5F4BCABBF0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096000" y="2140269"/>
                        <a:ext cx="5388538" cy="39189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939076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FC4700B-11B8-C7E5-DA29-9D4AA3F99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Oljepengebruk og kostnadsvekst er rentejokere </a:t>
            </a:r>
            <a:br>
              <a:rPr lang="nb-NO" dirty="0"/>
            </a:br>
            <a:r>
              <a:rPr lang="nb-NO" sz="2000" dirty="0"/>
              <a:t>2025-27 KPI 2,6/2,6/2,3%. Forbruk 2025-27 2,3/2,1/2,2%. Spareraten 7,6/7,4/7,3%. 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1DA70F38-0745-03A3-13D4-82DD90364BB8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B25CCC1-0B2D-B04B-91C2-577A587FA1E6}" type="datetime1">
              <a:rPr lang="nb-NO" smtClean="0"/>
              <a:t>17.02.2025</a:t>
            </a:fld>
            <a:endParaRPr lang="nb-NO"/>
          </a:p>
        </p:txBody>
      </p:sp>
      <p:graphicFrame>
        <p:nvGraphicFramePr>
          <p:cNvPr id="4" name="Objekt 3">
            <a:extLst>
              <a:ext uri="{FF2B5EF4-FFF2-40B4-BE49-F238E27FC236}">
                <a16:creationId xmlns:a16="http://schemas.microsoft.com/office/drawing/2014/main" id="{D36FF1A9-EA54-0AE7-E65A-3C13E048977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28609" y="2089683"/>
          <a:ext cx="5394325" cy="3922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3248006" imgH="2362413" progId="Excel.Sheet.12">
                  <p:link updateAutomatic="1"/>
                </p:oleObj>
              </mc:Choice>
              <mc:Fallback>
                <p:oleObj name="Worksheet" r:id="rId2" imgW="3248006" imgH="2362413" progId="Excel.Sheet.12">
                  <p:link updateAutomatic="1"/>
                  <p:pic>
                    <p:nvPicPr>
                      <p:cNvPr id="4" name="Objekt 3">
                        <a:extLst>
                          <a:ext uri="{FF2B5EF4-FFF2-40B4-BE49-F238E27FC236}">
                            <a16:creationId xmlns:a16="http://schemas.microsoft.com/office/drawing/2014/main" id="{D36FF1A9-EA54-0AE7-E65A-3C13E048977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128609" y="2089683"/>
                        <a:ext cx="5394325" cy="3922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kt 4">
            <a:extLst>
              <a:ext uri="{FF2B5EF4-FFF2-40B4-BE49-F238E27FC236}">
                <a16:creationId xmlns:a16="http://schemas.microsoft.com/office/drawing/2014/main" id="{F6F03104-A84A-DA23-FEBD-28A616487EA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43667" y="2091270"/>
          <a:ext cx="5419725" cy="3921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3238665" imgH="2343350" progId="Excel.Sheet.12">
                  <p:link updateAutomatic="1"/>
                </p:oleObj>
              </mc:Choice>
              <mc:Fallback>
                <p:oleObj name="Worksheet" r:id="rId4" imgW="3238665" imgH="2343350" progId="Excel.Sheet.12">
                  <p:link updateAutomatic="1"/>
                  <p:pic>
                    <p:nvPicPr>
                      <p:cNvPr id="5" name="Objekt 4">
                        <a:extLst>
                          <a:ext uri="{FF2B5EF4-FFF2-40B4-BE49-F238E27FC236}">
                            <a16:creationId xmlns:a16="http://schemas.microsoft.com/office/drawing/2014/main" id="{F6F03104-A84A-DA23-FEBD-28A616487EA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43667" y="2091270"/>
                        <a:ext cx="5419725" cy="3921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419340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4427F3E-7256-D901-3DF8-6481201CC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Oljerikdom og utfordringer gir økt pengebruk: Impuls nå 1%</a:t>
            </a:r>
            <a:br>
              <a:rPr lang="nb-NO" dirty="0"/>
            </a:br>
            <a:r>
              <a:rPr lang="nb-NO" sz="2000" dirty="0"/>
              <a:t>NB24 16’’’’, nå 20’’’’, 3%=600’’’. Off. etterspørsel 2024-26 3,3/1,9/2,0%. (NB: 0,3% i PPR3/24.)</a:t>
            </a:r>
            <a:endParaRPr lang="nb-NO" dirty="0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41BF4FD5-E4FB-1FAB-75D9-CBB661D8E048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marL="0" marR="0" lvl="0" indent="0" algn="l" defTabSz="9142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25CCC1-0B2D-B04B-91C2-577A587FA1E6}" type="datetime1">
              <a:rPr kumimoji="0" lang="nb-NO" sz="100" b="0" i="0" u="none" strike="noStrike" kern="1200" cap="none" spc="0" normalizeH="0" baseline="0" noProof="0" smtClean="0">
                <a:ln>
                  <a:noFill/>
                </a:ln>
                <a:solidFill>
                  <a:srgbClr val="0F81BC"/>
                </a:solidFill>
                <a:effectLst/>
                <a:uLnTx/>
                <a:uFillTx/>
                <a:latin typeface="Arial Nova"/>
                <a:ea typeface="+mn-ea"/>
                <a:cs typeface="+mn-cs"/>
              </a:rPr>
              <a:pPr marL="0" marR="0" lvl="0" indent="0" algn="l" defTabSz="91424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17.02.2025</a:t>
            </a:fld>
            <a:endParaRPr kumimoji="0" lang="nb-NO" sz="100" b="0" i="0" u="none" strike="noStrike" kern="1200" cap="none" spc="0" normalizeH="0" baseline="0" noProof="0">
              <a:ln>
                <a:noFill/>
              </a:ln>
              <a:solidFill>
                <a:srgbClr val="0F81BC"/>
              </a:solidFill>
              <a:effectLst/>
              <a:uLnTx/>
              <a:uFillTx/>
              <a:latin typeface="Arial Nova"/>
              <a:ea typeface="+mn-ea"/>
              <a:cs typeface="+mn-cs"/>
            </a:endParaRPr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C6368AEF-A70D-C7F1-D35A-71E584F6535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74122" y="2071136"/>
          <a:ext cx="5417741" cy="39412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3248006" imgH="2362413" progId="Excel.Sheet.12">
                  <p:link updateAutomatic="1"/>
                </p:oleObj>
              </mc:Choice>
              <mc:Fallback>
                <p:oleObj name="Worksheet" r:id="rId3" imgW="3248006" imgH="2362413" progId="Excel.Sheet.12">
                  <p:link updateAutomatic="1"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C6368AEF-A70D-C7F1-D35A-71E584F6535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74122" y="2071136"/>
                        <a:ext cx="5417741" cy="39412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kt 3">
            <a:extLst>
              <a:ext uri="{FF2B5EF4-FFF2-40B4-BE49-F238E27FC236}">
                <a16:creationId xmlns:a16="http://schemas.microsoft.com/office/drawing/2014/main" id="{16173881-796E-464D-10B0-2AB35F9992E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91238" y="2068513"/>
          <a:ext cx="5430837" cy="3948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5" imgW="3248006" imgH="2362413" progId="Excel.Sheet.12">
                  <p:link updateAutomatic="1"/>
                </p:oleObj>
              </mc:Choice>
              <mc:Fallback>
                <p:oleObj name="Worksheet" r:id="rId5" imgW="3248006" imgH="2362413" progId="Excel.Sheet.12">
                  <p:link updateAutomatic="1"/>
                  <p:pic>
                    <p:nvPicPr>
                      <p:cNvPr id="4" name="Objekt 3">
                        <a:extLst>
                          <a:ext uri="{FF2B5EF4-FFF2-40B4-BE49-F238E27FC236}">
                            <a16:creationId xmlns:a16="http://schemas.microsoft.com/office/drawing/2014/main" id="{16173881-796E-464D-10B0-2AB35F9992E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091238" y="2068513"/>
                        <a:ext cx="5430837" cy="3948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122429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DF93DF1-BED9-E111-5928-FCE01F72D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Meget krevende tider for bygg/anlegg de siste årene</a:t>
            </a:r>
            <a:br>
              <a:rPr lang="nb-NO" dirty="0"/>
            </a:br>
            <a:r>
              <a:rPr lang="nb-NO" sz="2000" dirty="0"/>
              <a:t>Økte kostnader-&gt;Dårlig lønnsomhet. Stort gap ny-/bruktpriser. Laber stemning i bransjen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F218CB03-19B1-04E9-6F36-D9C9C6722386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B25CCC1-0B2D-B04B-91C2-577A587FA1E6}" type="datetime1">
              <a:rPr lang="nb-NO" smtClean="0"/>
              <a:t>17.02.2025</a:t>
            </a:fld>
            <a:endParaRPr lang="nb-NO"/>
          </a:p>
        </p:txBody>
      </p:sp>
      <p:graphicFrame>
        <p:nvGraphicFramePr>
          <p:cNvPr id="5" name="Objekt 4">
            <a:extLst>
              <a:ext uri="{FF2B5EF4-FFF2-40B4-BE49-F238E27FC236}">
                <a16:creationId xmlns:a16="http://schemas.microsoft.com/office/drawing/2014/main" id="{7BC01273-2ECB-BF72-1682-449646D679A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4812448"/>
              </p:ext>
            </p:extLst>
          </p:nvPr>
        </p:nvGraphicFramePr>
        <p:xfrm>
          <a:off x="6099176" y="2083332"/>
          <a:ext cx="5427662" cy="395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3247802" imgH="2367085" progId="Excel.Sheet.12">
                  <p:link updateAutomatic="1"/>
                </p:oleObj>
              </mc:Choice>
              <mc:Fallback>
                <p:oleObj name="Worksheet" r:id="rId2" imgW="3247802" imgH="2367085" progId="Excel.Sheet.12">
                  <p:link updateAutomatic="1"/>
                  <p:pic>
                    <p:nvPicPr>
                      <p:cNvPr id="5" name="Objekt 4">
                        <a:extLst>
                          <a:ext uri="{FF2B5EF4-FFF2-40B4-BE49-F238E27FC236}">
                            <a16:creationId xmlns:a16="http://schemas.microsoft.com/office/drawing/2014/main" id="{7BC01273-2ECB-BF72-1682-449646D679A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099176" y="2083332"/>
                        <a:ext cx="5427662" cy="3955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kt 5">
            <a:extLst>
              <a:ext uri="{FF2B5EF4-FFF2-40B4-BE49-F238E27FC236}">
                <a16:creationId xmlns:a16="http://schemas.microsoft.com/office/drawing/2014/main" id="{87BA1111-F595-5216-6AFB-E1888E1F6FC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1427552"/>
              </p:ext>
            </p:extLst>
          </p:nvPr>
        </p:nvGraphicFramePr>
        <p:xfrm>
          <a:off x="668338" y="2083332"/>
          <a:ext cx="5424488" cy="3929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3248108" imgH="2352579" progId="Excel.Sheet.12">
                  <p:link updateAutomatic="1"/>
                </p:oleObj>
              </mc:Choice>
              <mc:Fallback>
                <p:oleObj name="Worksheet" r:id="rId4" imgW="3248108" imgH="2352579" progId="Excel.Sheet.12">
                  <p:link updateAutomatic="1"/>
                  <p:pic>
                    <p:nvPicPr>
                      <p:cNvPr id="6" name="Objekt 5">
                        <a:extLst>
                          <a:ext uri="{FF2B5EF4-FFF2-40B4-BE49-F238E27FC236}">
                            <a16:creationId xmlns:a16="http://schemas.microsoft.com/office/drawing/2014/main" id="{87BA1111-F595-5216-6AFB-E1888E1F6FC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68338" y="2083332"/>
                        <a:ext cx="5424488" cy="3929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540461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CCA0FB8-256F-B03B-82E4-CAC16E61F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123" y="845605"/>
            <a:ext cx="11158833" cy="748264"/>
          </a:xfrm>
        </p:spPr>
        <p:txBody>
          <a:bodyPr/>
          <a:lstStyle/>
          <a:p>
            <a:r>
              <a:rPr lang="nb-NO"/>
              <a:t>Både tro, kreditt og bedre råd kan løfte boligprisveksten</a:t>
            </a:r>
            <a:br>
              <a:rPr lang="nb-NO"/>
            </a:br>
            <a:r>
              <a:rPr lang="nb-NO" sz="2000"/>
              <a:t>NBBL jan, 12m: Boligpriser +74/-4%, rente +14/-65%. Mange </a:t>
            </a:r>
            <a:r>
              <a:rPr lang="nb-NO" sz="2000" err="1"/>
              <a:t>makser</a:t>
            </a:r>
            <a:r>
              <a:rPr lang="nb-NO" sz="2000"/>
              <a:t>. 10%-krav vil gi mer kreditt</a:t>
            </a:r>
            <a:endParaRPr lang="nb-NO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C0CAAA05-2787-218B-0429-88D79B6850A9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B25CCC1-0B2D-B04B-91C2-577A587FA1E6}" type="datetime1">
              <a:rPr lang="nb-NO" smtClean="0"/>
              <a:t>17.02.2025</a:t>
            </a:fld>
            <a:endParaRPr lang="nb-NO"/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7EF6A310-7C21-2518-034E-C6803AD8169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1763515"/>
              </p:ext>
            </p:extLst>
          </p:nvPr>
        </p:nvGraphicFramePr>
        <p:xfrm>
          <a:off x="673100" y="2122488"/>
          <a:ext cx="5348288" cy="3890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3247932" imgH="2362336" progId="Excel.Sheet.12">
                  <p:link updateAutomatic="1"/>
                </p:oleObj>
              </mc:Choice>
              <mc:Fallback>
                <p:oleObj name="Worksheet" r:id="rId2" imgW="3247932" imgH="2362336" progId="Excel.Sheet.12">
                  <p:link updateAutomatic="1"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7EF6A310-7C21-2518-034E-C6803AD8169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73100" y="2122488"/>
                        <a:ext cx="5348288" cy="38909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DBCFE4DE-18BA-FDE1-E8ED-725F41FD474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6493542"/>
              </p:ext>
            </p:extLst>
          </p:nvPr>
        </p:nvGraphicFramePr>
        <p:xfrm>
          <a:off x="6253539" y="2122488"/>
          <a:ext cx="5355821" cy="38899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3247802" imgH="2359165" progId="Excel.Sheet.12">
                  <p:link updateAutomatic="1"/>
                </p:oleObj>
              </mc:Choice>
              <mc:Fallback>
                <p:oleObj name="Worksheet" r:id="rId4" imgW="3247802" imgH="2359165" progId="Excel.Sheet.12">
                  <p:link updateAutomatic="1"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DBCFE4DE-18BA-FDE1-E8ED-725F41FD474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253539" y="2122488"/>
                        <a:ext cx="5355821" cy="38899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85573469"/>
      </p:ext>
    </p:extLst>
  </p:cSld>
  <p:clrMapOvr>
    <a:masterClrMapping/>
  </p:clrMapOvr>
</p:sld>
</file>

<file path=ppt/theme/theme1.xml><?xml version="1.0" encoding="utf-8"?>
<a:theme xmlns:a="http://schemas.openxmlformats.org/drawingml/2006/main" name="NHO">
  <a:themeElements>
    <a:clrScheme name="Egendefinert 1">
      <a:dk1>
        <a:srgbClr val="222222"/>
      </a:dk1>
      <a:lt1>
        <a:srgbClr val="FFFFFF"/>
      </a:lt1>
      <a:dk2>
        <a:srgbClr val="182F4E"/>
      </a:dk2>
      <a:lt2>
        <a:srgbClr val="FEFFFF"/>
      </a:lt2>
      <a:accent1>
        <a:srgbClr val="0F81BC"/>
      </a:accent1>
      <a:accent2>
        <a:srgbClr val="182F4E"/>
      </a:accent2>
      <a:accent3>
        <a:srgbClr val="E7F6FC"/>
      </a:accent3>
      <a:accent4>
        <a:srgbClr val="85D1EE"/>
      </a:accent4>
      <a:accent5>
        <a:srgbClr val="407879"/>
      </a:accent5>
      <a:accent6>
        <a:srgbClr val="76A8A8"/>
      </a:accent6>
      <a:hlink>
        <a:srgbClr val="797979"/>
      </a:hlink>
      <a:folHlink>
        <a:srgbClr val="D5D5D5"/>
      </a:folHlink>
    </a:clrScheme>
    <a:fontScheme name="Egendefinert 59">
      <a:majorFont>
        <a:latin typeface="Georgia"/>
        <a:ea typeface=""/>
        <a:cs typeface=""/>
      </a:majorFont>
      <a:minorFont>
        <a:latin typeface="Arial No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/>
        </a:defPPr>
      </a:lstStyle>
    </a:txDef>
  </a:objectDefaults>
  <a:extraClrSchemeLst/>
  <a:custClrLst>
    <a:custClr name="Custom Color 1">
      <a:srgbClr val="407879"/>
    </a:custClr>
    <a:custClr name="Custom Color 2">
      <a:srgbClr val="77A8A9"/>
    </a:custClr>
    <a:custClr name="Custom Color 3">
      <a:srgbClr val="4C4D7B"/>
    </a:custClr>
    <a:custClr name="Custom Color 4">
      <a:srgbClr val="797BAA"/>
    </a:custClr>
    <a:custClr name="Custom Color 5">
      <a:srgbClr val="008479"/>
    </a:custClr>
    <a:custClr name="Custom Color 6">
      <a:srgbClr val="00A087"/>
    </a:custClr>
    <a:custClr name="Custom Color 7">
      <a:srgbClr val="004479"/>
    </a:custClr>
    <a:custClr name="Custom Color 8">
      <a:srgbClr val="FF8440"/>
    </a:custClr>
    <a:custClr name="Custom Color 9">
      <a:srgbClr val="FBAB6F"/>
    </a:custClr>
    <a:custClr name="Custom Color 10">
      <a:srgbClr val="FFD546"/>
    </a:custClr>
    <a:custClr name="Custom Color 11">
      <a:srgbClr val="FFE690"/>
    </a:custClr>
    <a:custClr name="Custom Color 12">
      <a:srgbClr val="E15997"/>
    </a:custClr>
    <a:custClr name="Custom Color 13">
      <a:srgbClr val="F8B0CA"/>
    </a:custClr>
  </a:custClrLst>
  <a:extLst>
    <a:ext uri="{05A4C25C-085E-4340-85A3-A5531E510DB2}">
      <thm15:themeFamily xmlns:thm15="http://schemas.microsoft.com/office/thememl/2012/main" name="Presentasjon4" id="{C58A9D88-BEA5-7C46-B0B9-89F21564844F}" vid="{D3FAA63C-5CD1-E841-B807-CCD8B9BD3954}"/>
    </a:ext>
  </a:extLst>
</a:theme>
</file>

<file path=ppt/theme/theme2.xml><?xml version="1.0" encoding="utf-8"?>
<a:theme xmlns:a="http://schemas.openxmlformats.org/drawingml/2006/main" name="1_NHO">
  <a:themeElements>
    <a:clrScheme name="Egendefinert 1">
      <a:dk1>
        <a:srgbClr val="222222"/>
      </a:dk1>
      <a:lt1>
        <a:srgbClr val="FFFFFF"/>
      </a:lt1>
      <a:dk2>
        <a:srgbClr val="182F4E"/>
      </a:dk2>
      <a:lt2>
        <a:srgbClr val="FEFFFF"/>
      </a:lt2>
      <a:accent1>
        <a:srgbClr val="0F81BC"/>
      </a:accent1>
      <a:accent2>
        <a:srgbClr val="182F4E"/>
      </a:accent2>
      <a:accent3>
        <a:srgbClr val="E7F6FC"/>
      </a:accent3>
      <a:accent4>
        <a:srgbClr val="85D1EE"/>
      </a:accent4>
      <a:accent5>
        <a:srgbClr val="407879"/>
      </a:accent5>
      <a:accent6>
        <a:srgbClr val="76A8A8"/>
      </a:accent6>
      <a:hlink>
        <a:srgbClr val="797979"/>
      </a:hlink>
      <a:folHlink>
        <a:srgbClr val="D5D5D5"/>
      </a:folHlink>
    </a:clrScheme>
    <a:fontScheme name="Egendefinert 59">
      <a:majorFont>
        <a:latin typeface="Georgia"/>
        <a:ea typeface=""/>
        <a:cs typeface=""/>
      </a:majorFont>
      <a:minorFont>
        <a:latin typeface="Arial No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/>
        </a:defPPr>
      </a:lstStyle>
    </a:txDef>
  </a:objectDefaults>
  <a:extraClrSchemeLst/>
  <a:custClrLst>
    <a:custClr name="Custom Color 1">
      <a:srgbClr val="407879"/>
    </a:custClr>
    <a:custClr name="Custom Color 2">
      <a:srgbClr val="77A8A9"/>
    </a:custClr>
    <a:custClr name="Custom Color 3">
      <a:srgbClr val="4C4D7B"/>
    </a:custClr>
    <a:custClr name="Custom Color 4">
      <a:srgbClr val="797BAA"/>
    </a:custClr>
    <a:custClr name="Custom Color 5">
      <a:srgbClr val="008479"/>
    </a:custClr>
    <a:custClr name="Custom Color 6">
      <a:srgbClr val="00A087"/>
    </a:custClr>
    <a:custClr name="Custom Color 7">
      <a:srgbClr val="004479"/>
    </a:custClr>
    <a:custClr name="Custom Color 8">
      <a:srgbClr val="FF8440"/>
    </a:custClr>
    <a:custClr name="Custom Color 9">
      <a:srgbClr val="FBAB6F"/>
    </a:custClr>
    <a:custClr name="Custom Color 10">
      <a:srgbClr val="FFD546"/>
    </a:custClr>
    <a:custClr name="Custom Color 11">
      <a:srgbClr val="FFE690"/>
    </a:custClr>
    <a:custClr name="Custom Color 12">
      <a:srgbClr val="E15997"/>
    </a:custClr>
    <a:custClr name="Custom Color 13">
      <a:srgbClr val="F8B0CA"/>
    </a:custClr>
  </a:custClrLst>
  <a:extLst>
    <a:ext uri="{05A4C25C-085E-4340-85A3-A5531E510DB2}">
      <thm15:themeFamily xmlns:thm15="http://schemas.microsoft.com/office/thememl/2012/main" name="Presentasjon4" id="{C58A9D88-BEA5-7C46-B0B9-89F21564844F}" vid="{D3FAA63C-5CD1-E841-B807-CCD8B9BD3954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28B127C4-D8B2-2446-B4AA-DA145E5DB3CB}">
  <we:reference id="wa104380594" version="2.0.0.0" store="nb-NO" storeType="OMEX"/>
  <we:alternateReferences>
    <we:reference id="wa104380594" version="2.0.0.0" store="WA104380594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49ab8b6-ff35-4a4f-9f18-9cef83ce6420" xsi:nil="true"/>
    <lcf76f155ced4ddcb4097134ff3c332f xmlns="9c07d43b-5980-4bf5-9061-96f6ea2cf223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81222DE9AD2D14FB7C38E81B6F5C6BA" ma:contentTypeVersion="15" ma:contentTypeDescription="Create a new document." ma:contentTypeScope="" ma:versionID="ee72771e402865a8058abe8fc22a0b22">
  <xsd:schema xmlns:xsd="http://www.w3.org/2001/XMLSchema" xmlns:xs="http://www.w3.org/2001/XMLSchema" xmlns:p="http://schemas.microsoft.com/office/2006/metadata/properties" xmlns:ns2="9c07d43b-5980-4bf5-9061-96f6ea2cf223" xmlns:ns3="749ab8b6-ff35-4a4f-9f18-9cef83ce6420" targetNamespace="http://schemas.microsoft.com/office/2006/metadata/properties" ma:root="true" ma:fieldsID="a2534e49d2444c9a78d7508b836d9b41" ns2:_="" ns3:_="">
    <xsd:import namespace="9c07d43b-5980-4bf5-9061-96f6ea2cf223"/>
    <xsd:import namespace="749ab8b6-ff35-4a4f-9f18-9cef83ce642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07d43b-5980-4bf5-9061-96f6ea2cf22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9119b49b-2cc3-444e-b755-8692f4554da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description="" ma:indexed="true" ma:internalName="MediaServiceLocatio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9ab8b6-ff35-4a4f-9f18-9cef83ce6420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6355a475-cdd8-4328-a72e-eb1764876996}" ma:internalName="TaxCatchAll" ma:showField="CatchAllData" ma:web="2fdead00-2477-4dbf-8ccd-14c008602ef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haredContentType xmlns="Microsoft.SharePoint.Taxonomy.ContentTypeSync" SourceId="9119b49b-2cc3-444e-b755-8692f4554da6" ContentTypeId="0x0101" PreviousValue="false"/>
</file>

<file path=customXml/itemProps1.xml><?xml version="1.0" encoding="utf-8"?>
<ds:datastoreItem xmlns:ds="http://schemas.openxmlformats.org/officeDocument/2006/customXml" ds:itemID="{587A3DC7-78D9-4B37-B7E2-4A49690905A1}">
  <ds:schemaRefs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purl.org/dc/terms/"/>
    <ds:schemaRef ds:uri="http://schemas.microsoft.com/office/2006/metadata/properties"/>
    <ds:schemaRef ds:uri="749ab8b6-ff35-4a4f-9f18-9cef83ce6420"/>
    <ds:schemaRef ds:uri="http://schemas.microsoft.com/office/2006/documentManagement/types"/>
    <ds:schemaRef ds:uri="9c07d43b-5980-4bf5-9061-96f6ea2cf223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5D47D046-C4C1-41E0-981D-71B9579ADDA5}">
  <ds:schemaRefs>
    <ds:schemaRef ds:uri="749ab8b6-ff35-4a4f-9f18-9cef83ce6420"/>
    <ds:schemaRef ds:uri="9c07d43b-5980-4bf5-9061-96f6ea2cf22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E85198E4-7C75-428E-92DB-829D11791AF6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36326BC2-5F3E-4CA8-93B8-DDA159ACAF3B}">
  <ds:schemaRefs>
    <ds:schemaRef ds:uri="Microsoft.SharePoint.Taxonomy.ContentTypeSyn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NHO PPT-mal 22</Template>
  <TotalTime>36</TotalTime>
  <Words>444</Words>
  <Application>Microsoft Office PowerPoint</Application>
  <PresentationFormat>Widescreen</PresentationFormat>
  <Paragraphs>48</Paragraphs>
  <Slides>15</Slides>
  <Notes>5</Notes>
  <HiddenSlides>0</HiddenSlides>
  <MMClips>0</MMClips>
  <ScaleCrop>false</ScaleCrop>
  <HeadingPairs>
    <vt:vector size="8" baseType="variant">
      <vt:variant>
        <vt:lpstr>Brukte skrifter</vt:lpstr>
      </vt:variant>
      <vt:variant>
        <vt:i4>5</vt:i4>
      </vt:variant>
      <vt:variant>
        <vt:lpstr>Tema</vt:lpstr>
      </vt:variant>
      <vt:variant>
        <vt:i4>2</vt:i4>
      </vt:variant>
      <vt:variant>
        <vt:lpstr>Koblinger</vt:lpstr>
      </vt:variant>
      <vt:variant>
        <vt:i4>24</vt:i4>
      </vt:variant>
      <vt:variant>
        <vt:lpstr>Lysbildetitler</vt:lpstr>
      </vt:variant>
      <vt:variant>
        <vt:i4>15</vt:i4>
      </vt:variant>
    </vt:vector>
  </HeadingPairs>
  <TitlesOfParts>
    <vt:vector size="46" baseType="lpstr">
      <vt:lpstr>Arial</vt:lpstr>
      <vt:lpstr>Arial Nova</vt:lpstr>
      <vt:lpstr>Arial Nova Light</vt:lpstr>
      <vt:lpstr>Calibri</vt:lpstr>
      <vt:lpstr>Georgia</vt:lpstr>
      <vt:lpstr>NHO</vt:lpstr>
      <vt:lpstr>1_NHO</vt:lpstr>
      <vt:lpstr>https://nhosp.sharepoint.com/sites/SamfunnskonomiNHO/Shared%20Documents/Data/Global/Arbeidsmarked,%20lønn%20og%20priser/Global%20-%20Inflasjon.xlsx!Fig!%5bGlobal%20-%20Inflasjon.xlsx%5dFig%20Chart%2038-5</vt:lpstr>
      <vt:lpstr>https://nhosp.sharepoint.com/sites/SamfunnskonomiNHO/Shared%20Documents/Data/Global/Finansmarked/Renter/Global%20-%20Signalrenter.xlsx!Fig!%5bGlobal%20-%20Signalrenter.xlsx%5dFig%20Chart%2043-1</vt:lpstr>
      <vt:lpstr>https://nhosp.sharepoint.com/sites/SamfunnskonomiNHO/Shared%20Documents/Medlemsundersøkelser/NØB/Figurer/NØB%20Figurer%20-%20NHO%20Totalt.xlsx!Fig!%5bNØB%20Figurer%20-%20NHO%20Totalt.xlsx%5dFig%20Chart%2035-55</vt:lpstr>
      <vt:lpstr>https://nhosp.sharepoint.com/sites/NHOSamfunnskonomi/Data/Norge/Nasjonalregnskap/Kvartalsvis%20nasjonalregnskap/Norge%20-%20NR%20-%20KNR%20-%20Bruttoprodukt%20etter%20næring%20-%20Sesongjustert.xlsx!Fig!%5bNorge%20-%20NR%20-%20KNR%20-%20Bruttoprodukt%20etter%20næring%20-%20Sesongjustert.xlsx%5dFig%20Chart%2017</vt:lpstr>
      <vt:lpstr>https://nhosp.sharepoint.com/sites/SamfunnskonomiNHO/Shared%20Documents/Data/Norge/Finansmarked/Norge%20-%20Finansmarked%20-%20Valuta.xlsx!Fig!%5bNorge%20-%20Finansmarked%20-%20Valuta.xlsx%5dFig%20Diagram%2032</vt:lpstr>
      <vt:lpstr>https://nhosp.sharepoint.com/sites/SamfunnskonomiNHO/Shared%20Documents/Data/Norge/Priser/Norge%20-%20Konsumpriser%20-%20Leveringssektor.xlsx!Fig!%5bNorge%20-%20Konsumpriser%20-%20Leveringssektor.xlsx%5dFig%20Diagram%2019</vt:lpstr>
      <vt:lpstr>https://nhosp.sharepoint.com/sites/NHOSamfunnskonomi/Data/Norge/Nasjonalregnskap/Kvartalsvis%20nasjonalregnskap/Norge%20-%20NR%20-%20KNR%20-%20Lønnskostnader%20per%20produserte%20enhet.xlsx!Fig!%5bNorge%20-%20NR%20-%20KNR%20-%20Lønnskostnader%20per%20produserte%20enhet.xlsx%5dFig%20Diagram%2010</vt:lpstr>
      <vt:lpstr>https://nhosp.sharepoint.com/sites/NHOSamfunnskonomi/Data/Norge/Inntekt/2024/Norge%20-%20Inntekt%20-%202024%20-%20TBU%20mars%202024.xlsx!Fig!%5bNorge%20-%20Inntekt%20-%202024%20-%20TBU%20mars%202024.xlsx%5dFig%20Chart%2035-33</vt:lpstr>
      <vt:lpstr>https://nhosp.sharepoint.com/sites/NHOSamfunnskonomi/Data/Norge/Budsjettpolitikk%20-%20FIN/2024/NB2025/kapittel3_den_økonomiske_politikken.xlsx!Fig!%5bkapittel3_den_økonomiske_politikken.xlsx%5dFig%20Chart%209</vt:lpstr>
      <vt:lpstr>https://nhosp.sharepoint.com/sites/NHOSamfunnskonomi/Data/Norge/Budsjettpolitikk%20-%20FIN/2024/NB2025/kapittel3_den_økonomiske_politikken.xlsx!Fig!%5bkapittel3_den_økonomiske_politikken.xlsx%5dFig%20Chart%209-17</vt:lpstr>
      <vt:lpstr>https://nhosp.sharepoint.com/sites/SamfunnskonomiNHO/Shared%20Documents/Medlemsundersøkelser/NØB/Figurer/Landsforeninger/NØB%20Figurer%20-%20LF%20-%20Byggenæringen.xlsx!Fig!%5bNØB%20Figurer%20-%20LF%20-%20Byggenæringen.xlsx%5dFig%20Chart%2035-39</vt:lpstr>
      <vt:lpstr>https://nhosp.sharepoint.com/sites/SamfunnskonomiNHO/Shared%20Documents/Data/Norge/Boligmarked/Norge%20-%20Boligmarked%20-%20Byggekostnadsindeks.xlsx!Fig!%5bNorge%20-%20Boligmarked%20-%20Byggekostnadsindeks.xlsx%5dFig%20Chart%2038-2</vt:lpstr>
      <vt:lpstr>https://nhosp.sharepoint.com/sites/SamfunnskonomiNHO/Shared%20Documents/Data/Norge/Boligmarked/Norge%20-%20Boligmarked%20-%20NBBLs%20boligmarkedsbarometer.xlsx!Fig!%5bNorge%20-%20Boligmarked%20-%20NBBLs%20boligmarkedsbarometer.xlsx%5dFig%20Chart%202-1</vt:lpstr>
      <vt:lpstr>https://nhosp.sharepoint.com/sites/SamfunnskonomiNHO/Shared%20Documents/Data/Norge/Finansmarked/Finanstilsynet/Finanstilsynet%20-%20Boliglånsundersøkelsen%20-%202024.xlsx!Fig!%5bFinanstilsynet%20-%20Boliglånsundersøkelsen%20-%202024.xlsx%5dFig%20Diagram%202</vt:lpstr>
      <vt:lpstr>https://nhosp.sharepoint.com/sites/SamfunnskonomiNHO/Shared%20Documents/Data/Norge/Boligmarked/Norge%20-%20Boligmarked%20-%20Solgte%20-%20Usolgte%20-%20Brukte%20boliger%20.xlsx!Fig!%5bNorge%20-%20Boligmarked%20-%20Solgte%20-%20Usolgte%20-%20Brukte%20boliger%20.xlsx%5dFig%20Chart%208</vt:lpstr>
      <vt:lpstr>https://nhosp.sharepoint.com/sites/SamfunnskonomiNHO/Shared%20Documents/Data/Norge/Boligmarked/Norge%20-%20Boligmarked%20-%20Byggearealstatistikk.xlsx!Tab%20-%20utsikter!%5bNorge%20-%20Boligmarked%20-%20Byggearealstatistikk.xlsx%5dTab%20-%20utsikter%20Chart%208</vt:lpstr>
      <vt:lpstr>https://nhosp.sharepoint.com/sites/SamfunnskonomiNHO/Shared%20Documents/Data/Norge/Næringer%20og%20bedrifter/Bygg%20og%20anlegg/Norge%20-%20Næringer%20-%20Bygg%20og%20anlegg%20-%20Investeringer%20i%20bygg%20og%20anlegg.xlsx!Fig!%5bNorge%20-%20Næringer%20-%20Bygg%20og%20anlegg%20-%20Investeringer%20i%20bygg%20og%20anlegg.xlsx%5dFig%20Chart%203</vt:lpstr>
      <vt:lpstr>https://nhosp.sharepoint.com/sites/SamfunnskonomiNHO/Shared%20Documents/Data/Norge/Næringer%20og%20bedrifter/Bygg%20og%20anlegg/Norge%20-%20Næringer%20-%20Bygg%20og%20anlegg%20-%20Investeringer%20i%20bygg%20og%20anlegg.xlsx!Fig!%5bNorge%20-%20Næringer%20-%20Bygg%20og%20anlegg%20-%20Investeringer%20i%20bygg%20og%20anlegg.xlsx%5dFig%20Chart%206-1</vt:lpstr>
      <vt:lpstr>https://nhosp.sharepoint.com/sites/NHOSamfunnskonomi/Data/Norge/Nasjonalregnskap/Inntektsregnskap/Norge%20-%20NR%20-%20Inntektsregnskap%20-%20Husholdningssektoren%20API.xlsx!Fig!%5bNorge%20-%20NR%20-%20Inntektsregnskap%20-%20Husholdningssektoren%20API.xlsx%5dFig%20Chart%2020</vt:lpstr>
      <vt:lpstr>https://nhosp.sharepoint.com/sites/NHOSamfunnskonomi/Data/Norge/Husholdninger/Norge%20-%20Husholdninger%20-%20Forventningsindikator.xlsx!Fig!%5bNorge%20-%20Husholdninger%20-%20Forventningsindikator.xlsx%5dFig%20Chart%207</vt:lpstr>
      <vt:lpstr>https://nhosp.sharepoint.com/sites/SamfunnskonomiNHO/Shared%20Documents/Økonomisk%20overblikk/Økonomisk%20overblikk%202024/ØO%20-%20Anslag%20-%20NAM%20-%20År.xlsx!Fig!%5bØO%20-%20Anslag%20-%20NAM%20-%20År.xlsx%5dFig%20Diagram%2051-2</vt:lpstr>
      <vt:lpstr>https://nhosp.sharepoint.com/sites/SamfunnskonomiNHO/Shared%20Documents/Data/Norge/Næringer%20og%20bedrifter/Olje%20og%20gass/Næringer%20-%20Olje%20og%20gass%20-%20investeringsprognose.xlsx!FIG!%5bNæringer%20-%20Olje%20og%20gass%20-%20investeringsprognose.xlsx%5dFIG%20Chart%201-2</vt:lpstr>
      <vt:lpstr>https://nhosp.sharepoint.com/sites/SamfunnskonomiNHO/Shared%20Documents/Data/Norge/Pengepolitikk/Norge%20-%20Pengepolitikk%20-%20Norges%20Bank%20-%20Regionalt%20nettverk.xlsx!Fig!%5bNorge%20-%20Pengepolitikk%20-%20Norges%20Bank%20-%20Regionalt%20nettverk.xlsx%5dFig%20Diagram%2024</vt:lpstr>
      <vt:lpstr>https://nhosp.sharepoint.com/sites/SamfunnskonomiNHO/Shared%20Documents/Økonomisk%20overblikk/Økonomisk%20overblikk%202024/Økonomisk%20overblikk%204-2024/Excel-ark/Norge%20-%20Nasjonalregnskap%20-%20Arbeidskraftregnskap%20-%20Timeverk%20per%20sysselsatt%20-%20Lønnstakere%20og%20selvstendige%20-%20Næringsfordelt%20-%20Sesongjustert.xlsx!Fig!%5bNorge%20-%20Nasjonalregnskap%20-%20Arbeidskraftregnskap%20-%20Timeverk%20per%20sysselsatt%20-%20Lønnstakere%20og%20selvstendige%20-%20Næringsfordelt%20-%20Sesongjustert.xlsx%5dFig%20Diagram%202</vt:lpstr>
      <vt:lpstr>Økonomiske utsikter: Oppsving i emning  Utleiekonferansen 2025</vt:lpstr>
      <vt:lpstr>Ute: kostnadssjokket er historie, inflasjonen snart på målet  Overordnet stabilt vekstbilde 2023-25: 3¼/1¾/4¼%. BNP-HP 2024-25 1,2/1,6% (vs ~2%).   </vt:lpstr>
      <vt:lpstr>Viktigst i 2024: «Han» er tilbake</vt:lpstr>
      <vt:lpstr>Norsk økonomi: Har gått litt bedre enn tidligere anslått F-BNP 2024−26: 1,0/2,0/1,7%. Men fortsatt ganske avmålt i NHO-bedriftene. </vt:lpstr>
      <vt:lpstr>Kronen har stabilisert seg, og importprisbidraget dempes I-44 -8,5% i 2023, -0,8% i fjor. Innenlandsk kostnadsvekst holder kjerneprisveksten oppe</vt:lpstr>
      <vt:lpstr>Oljepengebruk og kostnadsvekst er rentejokere  2025-27 KPI 2,6/2,6/2,3%. Forbruk 2025-27 2,3/2,1/2,2%. Spareraten 7,6/7,4/7,3%. </vt:lpstr>
      <vt:lpstr>Oljerikdom og utfordringer gir økt pengebruk: Impuls nå 1% NB24 16’’’’, nå 20’’’’, 3%=600’’’. Off. etterspørsel 2024-26 3,3/1,9/2,0%. (NB: 0,3% i PPR3/24.)</vt:lpstr>
      <vt:lpstr>Meget krevende tider for bygg/anlegg de siste årene Økte kostnader-&gt;Dårlig lønnsomhet. Stort gap ny-/bruktpriser. Laber stemning i bransjen</vt:lpstr>
      <vt:lpstr>Både tro, kreditt og bedre råd kan løfte boligprisveksten NBBL jan, 12m: Boligpriser +74/-4%, rente +14/-65%. Mange makser. 10%-krav vil gi mer kreditt</vt:lpstr>
      <vt:lpstr>Utsikter til omslag i boligbyggingen EK 15-&gt;10%. Boligpriser og –inv 2024-27: 2,9/7,2/6,3/5,4 (20%) &amp; -19,3/-5,7/12,7/17,3</vt:lpstr>
      <vt:lpstr>Offentlige investeringer buffrer, men også lavere bedriftsinv. Offentlig 2023-27 7,7/4,1/0,3/2,3/2,0%, fastlandsbedrifter 3,4/-4,5/-3,4/1,2/2,9%</vt:lpstr>
      <vt:lpstr>Bedre kjøpekraft og rentekutt gir sterkere forbruksvekst 2025-27 2,3/2,1/2,2%. Spareraten 7,6/7,4/7,3%. Usikkerhet kan holde etterspørsel tilbake</vt:lpstr>
      <vt:lpstr>Også eksport og oljeinvesteringer trekker opp Fastlandseksport 2024-26 2,4/3,9/2,1%. Oljeinvesteringer 11/3/-3%. </vt:lpstr>
      <vt:lpstr>Arbeidsmarked i balanse. Stabil ledighet rundt 2/4% Personsysselsetting 2024−27: 0,6/0,8/1,1/1,1%. Lavere timetall i privat sektor: Ledig kapasitet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Økonomisk overblikk 4/2022</dc:title>
  <dc:creator>Bård Ola Tjønneland</dc:creator>
  <cp:lastModifiedBy>Marianne Gussiås</cp:lastModifiedBy>
  <cp:revision>3</cp:revision>
  <cp:lastPrinted>2024-12-17T07:14:52Z</cp:lastPrinted>
  <dcterms:created xsi:type="dcterms:W3CDTF">2022-12-09T13:55:04Z</dcterms:created>
  <dcterms:modified xsi:type="dcterms:W3CDTF">2025-02-17T14:49:25Z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NhoMmdCaseWorker">
    <vt:lpwstr/>
  </property>
  <property fmtid="{D5CDD505-2E9C-101B-9397-08002B2CF9AE}" pid="4" name="NHO_OrganisationUnit">
    <vt:lpwstr/>
  </property>
  <property fmtid="{D5CDD505-2E9C-101B-9397-08002B2CF9AE}" pid="5" name="TaxKeyword">
    <vt:lpwstr/>
  </property>
  <property fmtid="{D5CDD505-2E9C-101B-9397-08002B2CF9AE}" pid="6" name="lcf76f155ced4ddcb4097134ff3c332f">
    <vt:lpwstr/>
  </property>
  <property fmtid="{D5CDD505-2E9C-101B-9397-08002B2CF9AE}" pid="7" name="ContentTypeId">
    <vt:lpwstr>0x010100A81222DE9AD2D14FB7C38E81B6F5C6BA</vt:lpwstr>
  </property>
  <property fmtid="{D5CDD505-2E9C-101B-9397-08002B2CF9AE}" pid="8" name="c33924c3673147c88830f2707c1978bc">
    <vt:lpwstr/>
  </property>
  <property fmtid="{D5CDD505-2E9C-101B-9397-08002B2CF9AE}" pid="9" name="p8a47c7619634ae9930087b62d76e394">
    <vt:lpwstr/>
  </property>
  <property fmtid="{D5CDD505-2E9C-101B-9397-08002B2CF9AE}" pid="10" name="TaxCatchAll">
    <vt:lpwstr/>
  </property>
  <property fmtid="{D5CDD505-2E9C-101B-9397-08002B2CF9AE}" pid="11" name="TaxKeywordTaxHTField">
    <vt:lpwstr/>
  </property>
  <property fmtid="{D5CDD505-2E9C-101B-9397-08002B2CF9AE}" pid="12" name="_dlc_DocIdItemGuid">
    <vt:lpwstr>6f0d26d3-ddbd-462f-a307-e93f0a9f31d9</vt:lpwstr>
  </property>
</Properties>
</file>